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5EF6-C680-44E0-B5FC-4E785B4E1C5C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C0E-AAD5-41DC-81ED-477F0B0263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6208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5EF6-C680-44E0-B5FC-4E785B4E1C5C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C0E-AAD5-41DC-81ED-477F0B0263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9031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5EF6-C680-44E0-B5FC-4E785B4E1C5C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C0E-AAD5-41DC-81ED-477F0B0263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4589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5EF6-C680-44E0-B5FC-4E785B4E1C5C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C0E-AAD5-41DC-81ED-477F0B0263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4234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5EF6-C680-44E0-B5FC-4E785B4E1C5C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C0E-AAD5-41DC-81ED-477F0B0263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6361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5EF6-C680-44E0-B5FC-4E785B4E1C5C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C0E-AAD5-41DC-81ED-477F0B0263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542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5EF6-C680-44E0-B5FC-4E785B4E1C5C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C0E-AAD5-41DC-81ED-477F0B0263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787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5EF6-C680-44E0-B5FC-4E785B4E1C5C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C0E-AAD5-41DC-81ED-477F0B0263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6318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5EF6-C680-44E0-B5FC-4E785B4E1C5C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C0E-AAD5-41DC-81ED-477F0B0263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7695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5EF6-C680-44E0-B5FC-4E785B4E1C5C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C0E-AAD5-41DC-81ED-477F0B0263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2597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5EF6-C680-44E0-B5FC-4E785B4E1C5C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C0E-AAD5-41DC-81ED-477F0B0263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8670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75EF6-C680-44E0-B5FC-4E785B4E1C5C}" type="datetimeFigureOut">
              <a:rPr lang="el-GR" smtClean="0"/>
              <a:pPr/>
              <a:t>21/12/20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5C0E-AAD5-41DC-81ED-477F0B0263F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477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9550"/>
            <a:ext cx="9144000" cy="1966702"/>
          </a:xfrm>
        </p:spPr>
        <p:txBody>
          <a:bodyPr>
            <a:noAutofit/>
          </a:bodyPr>
          <a:lstStyle/>
          <a:p>
            <a:r>
              <a:rPr lang="el-GR" sz="6600" dirty="0" smtClean="0">
                <a:solidFill>
                  <a:schemeClr val="bg1"/>
                </a:solidFill>
              </a:rPr>
              <a:t>Τα έθιμα των Χριστουγέννων </a:t>
            </a:r>
            <a:endParaRPr lang="el-G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1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>
                <a:solidFill>
                  <a:schemeClr val="bg1"/>
                </a:solidFill>
              </a:rPr>
              <a:t>και δώρα... </a:t>
            </a:r>
            <a:endParaRPr lang="el-GR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5947" y="1465605"/>
            <a:ext cx="7874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3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Τρώμε όλοι μαζί...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21876"/>
            <a:ext cx="10142805" cy="50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0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407329"/>
            <a:ext cx="10515600" cy="1325563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Την Πρωτοχρονιά κόβουμε τη βασιλόπιτα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2282" y="1732892"/>
            <a:ext cx="8001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6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βρίσκουμε το τυχερό φλουρί της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599" cy="49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Την Πρωτοχρονιά σπάμε και ένα ρόδι για καλοτυχία την καινούρια χρονιά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390" y="1831365"/>
            <a:ext cx="9397219" cy="50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1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>
                    <a:lumMod val="95000"/>
                  </a:schemeClr>
                </a:solidFill>
              </a:rPr>
              <a:t>Τα Θεοφάνεια ο ιερέας πετάει το Σταυρό στη θάλασσα...</a:t>
            </a:r>
            <a:endParaRPr lang="el-G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686" y="1977170"/>
            <a:ext cx="9214339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2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κ</a:t>
            </a:r>
            <a:r>
              <a:rPr lang="el-GR" dirty="0" smtClean="0">
                <a:solidFill>
                  <a:schemeClr val="bg1"/>
                </a:solidFill>
              </a:rPr>
              <a:t>αι πολλοί άνθρωποι κολυμπάνε για να τον πιάσουν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43" y="1871003"/>
            <a:ext cx="11086514" cy="46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4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95" y="1514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5400" dirty="0" smtClean="0"/>
              <a:t>Γιορτές</a:t>
            </a:r>
            <a:endParaRPr lang="el-GR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898" y="1894670"/>
            <a:ext cx="3346645" cy="4931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9575" y="1894670"/>
            <a:ext cx="3452850" cy="4963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615" y="1894670"/>
            <a:ext cx="3246340" cy="4963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0426" y="1412852"/>
            <a:ext cx="745588" cy="7596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3940" y="1394388"/>
            <a:ext cx="757311" cy="7596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 flipH="1">
            <a:off x="9662853" y="1252025"/>
            <a:ext cx="801859" cy="7774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1335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dirty="0" smtClean="0">
                <a:solidFill>
                  <a:schemeClr val="bg1"/>
                </a:solidFill>
              </a:rPr>
              <a:t>Τα Χριστούγεννα στολίζουμε...</a:t>
            </a:r>
            <a:endParaRPr lang="el-GR" sz="6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2848" y="1690689"/>
            <a:ext cx="4867275" cy="49914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411" y="1690688"/>
            <a:ext cx="5346750" cy="4991468"/>
          </a:xfrm>
          <a:prstGeom prst="rect">
            <a:avLst/>
          </a:prstGeom>
          <a:pattFill prst="wave">
            <a:fgClr>
              <a:srgbClr val="FF3300"/>
            </a:fgClr>
            <a:bgClr>
              <a:srgbClr val="FF3300"/>
            </a:bgClr>
          </a:pattFill>
        </p:spPr>
      </p:pic>
    </p:spTree>
    <p:extLst>
      <p:ext uri="{BB962C8B-B14F-4D97-AF65-F5344CB8AC3E}">
        <p14:creationId xmlns:p14="http://schemas.microsoft.com/office/powerpoint/2010/main" xmlns="" val="26894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dirty="0">
                <a:solidFill>
                  <a:schemeClr val="bg1"/>
                </a:solidFill>
              </a:rPr>
              <a:t>φ</a:t>
            </a:r>
            <a:r>
              <a:rPr lang="el-GR" sz="6000" dirty="0" smtClean="0">
                <a:solidFill>
                  <a:schemeClr val="bg1"/>
                </a:solidFill>
              </a:rPr>
              <a:t>άτνη...</a:t>
            </a:r>
            <a:endParaRPr lang="el-GR" sz="6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42" y="1744247"/>
            <a:ext cx="10396025" cy="51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1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φ</a:t>
            </a:r>
            <a:r>
              <a:rPr lang="el-GR" dirty="0" smtClean="0">
                <a:solidFill>
                  <a:schemeClr val="bg1"/>
                </a:solidFill>
              </a:rPr>
              <a:t>τιάχνουμε λαχταριστά γλυκά...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159" y="2049634"/>
            <a:ext cx="3609682" cy="411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4345" y="2049634"/>
            <a:ext cx="3255717" cy="4112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5" y="2049633"/>
            <a:ext cx="3297554" cy="41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κ</a:t>
            </a:r>
            <a:r>
              <a:rPr lang="el-GR" dirty="0" smtClean="0">
                <a:solidFill>
                  <a:schemeClr val="bg1"/>
                </a:solidFill>
              </a:rPr>
              <a:t>αι μυρωδάτο χριστόψωμο....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551" y="1885071"/>
            <a:ext cx="9664504" cy="49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5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548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Τα παιδιά λένε τα κάλαντα...</a:t>
            </a:r>
            <a:r>
              <a:rPr lang="el-GR" dirty="0">
                <a:solidFill>
                  <a:schemeClr val="bg1"/>
                </a:solidFill>
              </a:rPr>
              <a:t/>
            </a:r>
            <a:br>
              <a:rPr lang="el-GR" dirty="0">
                <a:solidFill>
                  <a:schemeClr val="bg1"/>
                </a:solidFill>
              </a:rPr>
            </a:br>
            <a:r>
              <a:rPr lang="el-GR" sz="8800" dirty="0" smtClean="0">
                <a:solidFill>
                  <a:srgbClr val="0070C0"/>
                </a:solidFill>
              </a:rPr>
              <a:t>Να τα πούμε;</a:t>
            </a:r>
            <a:endParaRPr lang="el-GR" sz="88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250" y="2708031"/>
            <a:ext cx="8953500" cy="4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00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dirty="0">
                <a:solidFill>
                  <a:schemeClr val="bg1"/>
                </a:solidFill>
              </a:rPr>
              <a:t>μ</a:t>
            </a:r>
            <a:r>
              <a:rPr lang="el-GR" sz="5400" dirty="0" smtClean="0">
                <a:solidFill>
                  <a:schemeClr val="bg1"/>
                </a:solidFill>
              </a:rPr>
              <a:t>ε το τριγωνάκι τους...</a:t>
            </a:r>
            <a:endParaRPr lang="el-GR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296" y="1690688"/>
            <a:ext cx="9425354" cy="48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9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Ανταλλάζουμε ευχές...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43" y="2271933"/>
            <a:ext cx="4304712" cy="4529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172" y="2271933"/>
            <a:ext cx="3427828" cy="4529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7018" y="2271933"/>
            <a:ext cx="3930162" cy="45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135</TotalTime>
  <Words>83</Words>
  <Application>Microsoft Office PowerPoint</Application>
  <PresentationFormat>Προσαρμογή</PresentationFormat>
  <Paragraphs>19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Office Theme</vt:lpstr>
      <vt:lpstr>Διαφάνεια 1</vt:lpstr>
      <vt:lpstr>Γιορτές</vt:lpstr>
      <vt:lpstr>Τα Χριστούγεννα στολίζουμε...</vt:lpstr>
      <vt:lpstr>φάτνη...</vt:lpstr>
      <vt:lpstr>φτιάχνουμε λαχταριστά γλυκά...</vt:lpstr>
      <vt:lpstr>και μυρωδάτο χριστόψωμο....</vt:lpstr>
      <vt:lpstr>Τα παιδιά λένε τα κάλαντα... Να τα πούμε;</vt:lpstr>
      <vt:lpstr>με το τριγωνάκι τους...</vt:lpstr>
      <vt:lpstr>Ανταλλάζουμε ευχές...</vt:lpstr>
      <vt:lpstr>και δώρα... </vt:lpstr>
      <vt:lpstr>Τρώμε όλοι μαζί...</vt:lpstr>
      <vt:lpstr>Την Πρωτοχρονιά κόβουμε τη βασιλόπιτα</vt:lpstr>
      <vt:lpstr>Και βρίσκουμε το τυχερό φλουρί της</vt:lpstr>
      <vt:lpstr>Την Πρωτοχρονιά σπάμε και ένα ρόδι για καλοτυχία την καινούρια χρονιά</vt:lpstr>
      <vt:lpstr>Τα Θεοφάνεια ο ιερέας πετάει το Σταυρό στη θάλασσα...</vt:lpstr>
      <vt:lpstr>και πολλοί άνθρωποι κολυμπάνε για να τον πιάσουν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milly</cp:lastModifiedBy>
  <cp:revision>14</cp:revision>
  <dcterms:created xsi:type="dcterms:W3CDTF">2020-12-15T18:48:45Z</dcterms:created>
  <dcterms:modified xsi:type="dcterms:W3CDTF">2020-12-21T19:27:45Z</dcterms:modified>
</cp:coreProperties>
</file>