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902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641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955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698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0564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6536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2833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2060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879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945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702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006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499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629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854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6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258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2622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3436" y="554479"/>
            <a:ext cx="11366946" cy="2086985"/>
          </a:xfrm>
        </p:spPr>
        <p:txBody>
          <a:bodyPr/>
          <a:lstStyle/>
          <a:p>
            <a:pPr algn="ctr"/>
            <a:r>
              <a:rPr lang="el-GR" sz="4000" dirty="0" smtClean="0"/>
              <a:t>Η ΓΕΝΝΗΣΗ ΤΟΥ ΧΡΙΣΤΟΥ</a:t>
            </a:r>
            <a:br>
              <a:rPr lang="el-GR" sz="4000" dirty="0" smtClean="0"/>
            </a:br>
            <a:r>
              <a:rPr lang="el-GR" sz="4000" dirty="0" smtClean="0"/>
              <a:t>ΠΟΙΟΣ ΕΊΝΑΙ ΠΟΙΟΣ;</a:t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29" t="16157" b="55451"/>
          <a:stretch/>
        </p:blipFill>
        <p:spPr>
          <a:xfrm>
            <a:off x="3722146" y="3377901"/>
            <a:ext cx="5067684" cy="2969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8955" y="2458582"/>
            <a:ext cx="875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Σύρε με το ποντίκι δίπλα στην εικόνα το σωστό όνομα.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401839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85" t="9412" r="52590" b="75542"/>
          <a:stretch/>
        </p:blipFill>
        <p:spPr>
          <a:xfrm>
            <a:off x="914399" y="116868"/>
            <a:ext cx="1926918" cy="118480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85" t="9852" r="14490" b="74437"/>
          <a:stretch/>
        </p:blipFill>
        <p:spPr>
          <a:xfrm>
            <a:off x="914399" y="1355463"/>
            <a:ext cx="1926918" cy="123713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63" t="36119" r="16512" b="46626"/>
          <a:stretch/>
        </p:blipFill>
        <p:spPr>
          <a:xfrm>
            <a:off x="914399" y="2646381"/>
            <a:ext cx="1926918" cy="135872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52" t="63688" r="54923" b="20139"/>
          <a:stretch/>
        </p:blipFill>
        <p:spPr>
          <a:xfrm>
            <a:off x="914399" y="5565538"/>
            <a:ext cx="1955585" cy="129246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64" t="62386" r="16511" b="20359"/>
          <a:stretch/>
        </p:blipFill>
        <p:spPr>
          <a:xfrm>
            <a:off x="914399" y="4096783"/>
            <a:ext cx="1926918" cy="1358724"/>
          </a:xfrm>
          <a:prstGeom prst="rect">
            <a:avLst/>
          </a:prstGeom>
        </p:spPr>
      </p:pic>
      <p:sp>
        <p:nvSpPr>
          <p:cNvPr id="9" name="Στρογγυλεμένο ορθογώνιο 8"/>
          <p:cNvSpPr/>
          <p:nvPr/>
        </p:nvSpPr>
        <p:spPr>
          <a:xfrm>
            <a:off x="6938679" y="2788430"/>
            <a:ext cx="3345629" cy="90071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Χριστός</a:t>
            </a:r>
            <a:endParaRPr lang="el-GR" sz="2800" dirty="0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6938680" y="1523673"/>
            <a:ext cx="3345629" cy="90071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ά</a:t>
            </a:r>
            <a:r>
              <a:rPr lang="el-GR" sz="2800" dirty="0" smtClean="0"/>
              <a:t>γγελος</a:t>
            </a:r>
            <a:endParaRPr lang="el-GR" sz="2800" dirty="0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6938681" y="258916"/>
            <a:ext cx="3345629" cy="90071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γάιδαρος</a:t>
            </a:r>
            <a:endParaRPr lang="el-GR" sz="2800" dirty="0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6938678" y="5761414"/>
            <a:ext cx="3345629" cy="90071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Μαρία</a:t>
            </a:r>
            <a:endParaRPr lang="el-GR" sz="2800" dirty="0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6938678" y="4196699"/>
            <a:ext cx="3345629" cy="90071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Ιωσήφ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186761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53" t="9098" r="55030" b="72549"/>
          <a:stretch/>
        </p:blipFill>
        <p:spPr>
          <a:xfrm>
            <a:off x="935914" y="311971"/>
            <a:ext cx="1861073" cy="144202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32" t="8824" r="17251" b="72823"/>
          <a:stretch/>
        </p:blipFill>
        <p:spPr>
          <a:xfrm>
            <a:off x="935914" y="1950917"/>
            <a:ext cx="1861073" cy="144202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13" t="61947" r="16670" b="19700"/>
          <a:stretch/>
        </p:blipFill>
        <p:spPr>
          <a:xfrm>
            <a:off x="957429" y="3588811"/>
            <a:ext cx="1861073" cy="144202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77" t="18510" r="38606" b="53569"/>
          <a:stretch/>
        </p:blipFill>
        <p:spPr>
          <a:xfrm>
            <a:off x="935914" y="5226705"/>
            <a:ext cx="1882588" cy="1438201"/>
          </a:xfrm>
          <a:prstGeom prst="rect">
            <a:avLst/>
          </a:prstGeom>
        </p:spPr>
      </p:pic>
      <p:sp>
        <p:nvSpPr>
          <p:cNvPr id="9" name="Στρογγυλεμένο ορθογώνιο 8"/>
          <p:cNvSpPr/>
          <p:nvPr/>
        </p:nvSpPr>
        <p:spPr>
          <a:xfrm>
            <a:off x="6336252" y="452554"/>
            <a:ext cx="3345629" cy="90071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βοσκός</a:t>
            </a:r>
            <a:endParaRPr lang="el-GR" sz="2800" dirty="0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6336253" y="2046479"/>
            <a:ext cx="3345629" cy="90071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αστέρι</a:t>
            </a:r>
            <a:endParaRPr lang="el-GR" sz="2800" dirty="0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6336251" y="3706580"/>
            <a:ext cx="3345629" cy="90071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πρόβατο</a:t>
            </a:r>
            <a:endParaRPr lang="el-GR" sz="2800" dirty="0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6336250" y="5495450"/>
            <a:ext cx="3345629" cy="90071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μάγοι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3362904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</TotalTime>
  <Words>24</Words>
  <Application>Microsoft Office PowerPoint</Application>
  <PresentationFormat>Προσαρμογή</PresentationFormat>
  <Paragraphs>11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Ιόν</vt:lpstr>
      <vt:lpstr>Η ΓΕΝΝΗΣΗ ΤΟΥ ΧΡΙΣΤΟΥ ΠΟΙΟΣ ΕΊΝΑΙ ΠΟΙΟΣ; </vt:lpstr>
      <vt:lpstr>Διαφάνεια 2</vt:lpstr>
      <vt:lpstr>Διαφάνεια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Καντζου Νίκη</dc:creator>
  <cp:lastModifiedBy>milly</cp:lastModifiedBy>
  <cp:revision>3</cp:revision>
  <dcterms:created xsi:type="dcterms:W3CDTF">2020-12-08T19:51:06Z</dcterms:created>
  <dcterms:modified xsi:type="dcterms:W3CDTF">2020-12-20T18:41:09Z</dcterms:modified>
</cp:coreProperties>
</file>