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9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0CFA-51BD-4893-9C8F-7DFD4D508FED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3C2A8-7B52-4D17-8D70-1430CE0907F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elfma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3000396" cy="5214950"/>
          </a:xfrm>
          <a:prstGeom prst="rect">
            <a:avLst/>
          </a:prstGeom>
        </p:spPr>
      </p:pic>
      <p:pic>
        <p:nvPicPr>
          <p:cNvPr id="8" name="7 - Εικόνα" descr="fe8lrdop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500174"/>
            <a:ext cx="2643206" cy="5214974"/>
          </a:xfrm>
          <a:prstGeom prst="rect">
            <a:avLst/>
          </a:prstGeom>
        </p:spPr>
      </p:pic>
      <p:pic>
        <p:nvPicPr>
          <p:cNvPr id="9" name="8 - Εικόνα" descr="1nvvfauhl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500174"/>
            <a:ext cx="2733727" cy="5214974"/>
          </a:xfrm>
          <a:prstGeom prst="rect">
            <a:avLst/>
          </a:prstGeom>
        </p:spPr>
      </p:pic>
      <p:sp>
        <p:nvSpPr>
          <p:cNvPr id="10" name="9 - Στρογγυλεμένο ορθογώνιο"/>
          <p:cNvSpPr/>
          <p:nvPr/>
        </p:nvSpPr>
        <p:spPr>
          <a:xfrm>
            <a:off x="571472" y="214290"/>
            <a:ext cx="8072494" cy="10001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</a:rPr>
              <a:t>ΟΙ 3 ΜΑΓΟΙ ΜΕ ΤΑ ΔΩΡΑ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elfma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"/>
            <a:ext cx="4700188" cy="6857999"/>
          </a:xfrm>
          <a:prstGeom prst="rect">
            <a:avLst/>
          </a:prstGeom>
        </p:spPr>
      </p:pic>
      <p:pic>
        <p:nvPicPr>
          <p:cNvPr id="4" name="3 - Εικόνα" descr="rgdrmdci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214422"/>
            <a:ext cx="2706128" cy="2003065"/>
          </a:xfrm>
          <a:prstGeom prst="rect">
            <a:avLst/>
          </a:prstGeom>
        </p:spPr>
      </p:pic>
      <p:pic>
        <p:nvPicPr>
          <p:cNvPr id="5" name="4 - Εικόνα" descr="8-105-696x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357562"/>
            <a:ext cx="3571900" cy="3272895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5143504" y="142852"/>
            <a:ext cx="3857652" cy="10001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Λιβάνι γιατί αυτό αξίζει σε ένα Θεό. Και Ο Χριστός είναι ο Γιός του Θεού!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fe8lrdop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968" y="142852"/>
            <a:ext cx="4079842" cy="6715148"/>
          </a:xfrm>
          <a:prstGeom prst="rect">
            <a:avLst/>
          </a:prstGeom>
        </p:spPr>
      </p:pic>
      <p:pic>
        <p:nvPicPr>
          <p:cNvPr id="5" name="4 - Εικόνα" descr="yafm9dnlfh.png"/>
          <p:cNvPicPr>
            <a:picLocks noChangeAspect="1"/>
          </p:cNvPicPr>
          <p:nvPr/>
        </p:nvPicPr>
        <p:blipFill>
          <a:blip r:embed="rId3" cstate="print">
            <a:lum bright="-15000" contrast="35000"/>
          </a:blip>
          <a:stretch>
            <a:fillRect/>
          </a:stretch>
        </p:blipFill>
        <p:spPr>
          <a:xfrm>
            <a:off x="4857752" y="2786058"/>
            <a:ext cx="3500462" cy="3500462"/>
          </a:xfrm>
          <a:prstGeom prst="rect">
            <a:avLst/>
          </a:prstGeom>
        </p:spPr>
      </p:pic>
      <p:sp>
        <p:nvSpPr>
          <p:cNvPr id="6" name="5 - Στρογγυλεμένο ορθογώνιο"/>
          <p:cNvSpPr/>
          <p:nvPr/>
        </p:nvSpPr>
        <p:spPr>
          <a:xfrm>
            <a:off x="4500562" y="571480"/>
            <a:ext cx="4143404" cy="1785950"/>
          </a:xfrm>
          <a:prstGeom prst="round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Χρυσό, γιατί ο χρυσός αξίζει σε ένα βασιλιά .  Ο Χριστός είναι ο βασιλιάς της αγάπης!</a:t>
            </a:r>
            <a:endParaRPr lang="el-G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nvvfauhl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906604" cy="6500833"/>
          </a:xfrm>
          <a:prstGeom prst="rect">
            <a:avLst/>
          </a:prstGeom>
        </p:spPr>
      </p:pic>
      <p:pic>
        <p:nvPicPr>
          <p:cNvPr id="4" name="3 - Εικόνα" descr="ny2f0xp7j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714488"/>
            <a:ext cx="2500330" cy="228601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5572132" y="300037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Σμύρνα</a:t>
            </a:r>
            <a:endParaRPr lang="el-GR" sz="2000" b="1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143504" y="142852"/>
            <a:ext cx="3786214" cy="142876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Μύρο γιατί ήταν ακριβό άρωμα με το οποίο θα άλειφαν το σώμα Του Χριστού. 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10" name="9 - Εικόνα" descr="GN25-agioretikh-kolonia-mu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071942"/>
            <a:ext cx="2701964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Στρογγυλεμένο ορθογώνιο"/>
          <p:cNvSpPr/>
          <p:nvPr/>
        </p:nvSpPr>
        <p:spPr>
          <a:xfrm>
            <a:off x="642910" y="285728"/>
            <a:ext cx="8072494" cy="500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Οι 3 Μάγοι προσκυνούν Τον Χριστό </a:t>
            </a:r>
            <a:r>
              <a:rPr lang="el-GR" b="1" dirty="0" smtClean="0">
                <a:solidFill>
                  <a:schemeClr val="bg1"/>
                </a:solidFill>
              </a:rPr>
              <a:t>!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14" name="13 - Εικόνα" descr="NASCIMENTO-DE-JESUS-NATAL -CAME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86114" y="4429132"/>
            <a:ext cx="3000396" cy="2786082"/>
          </a:xfrm>
          <a:prstGeom prst="rect">
            <a:avLst/>
          </a:prstGeom>
        </p:spPr>
      </p:pic>
      <p:pic>
        <p:nvPicPr>
          <p:cNvPr id="16" name="15 - Εικόνα" descr="rei-ma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85794"/>
            <a:ext cx="2217395" cy="4857784"/>
          </a:xfrm>
          <a:prstGeom prst="rect">
            <a:avLst/>
          </a:prstGeom>
        </p:spPr>
      </p:pic>
      <p:pic>
        <p:nvPicPr>
          <p:cNvPr id="17" name="16 - Εικόνα" descr="REIS-MAGOS-DO-ORIENTE-NASCIMENTO-DE-JESUS-NATAL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5784" y="2714620"/>
            <a:ext cx="2409394" cy="4581540"/>
          </a:xfrm>
          <a:prstGeom prst="rect">
            <a:avLst/>
          </a:prstGeom>
        </p:spPr>
      </p:pic>
      <p:pic>
        <p:nvPicPr>
          <p:cNvPr id="18" name="17 - Εικόνα" descr="REIS-MAGOS-DO-ORIENTE-NASCIMENTO-DE-JESUS-NATAL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2357430"/>
            <a:ext cx="2008049" cy="4795854"/>
          </a:xfrm>
          <a:prstGeom prst="rect">
            <a:avLst/>
          </a:prstGeom>
        </p:spPr>
      </p:pic>
      <p:pic>
        <p:nvPicPr>
          <p:cNvPr id="19" name="18 - Εικόνα" descr="NASCIMENTO-DE-JESUS-NATAL-MAR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857232"/>
            <a:ext cx="2071670" cy="6143644"/>
          </a:xfrm>
          <a:prstGeom prst="rect">
            <a:avLst/>
          </a:prstGeom>
        </p:spPr>
      </p:pic>
      <p:pic>
        <p:nvPicPr>
          <p:cNvPr id="21" name="20 - Εικόνα" descr="NASCIMENTO-DE-JESUS-NATAL -JESUS-NA-MANJEDOU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4156470"/>
            <a:ext cx="2205546" cy="2701530"/>
          </a:xfrm>
          <a:prstGeom prst="rect">
            <a:avLst/>
          </a:prstGeom>
        </p:spPr>
      </p:pic>
      <p:pic>
        <p:nvPicPr>
          <p:cNvPr id="22" name="21 - Εικόνα" descr="NASCIMENTO-DE-JESUS-NATAL-ESTRELA-GUIA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66773" y="0"/>
            <a:ext cx="1733546" cy="2808058"/>
          </a:xfrm>
          <a:prstGeom prst="rect">
            <a:avLst/>
          </a:prstGeom>
        </p:spPr>
      </p:pic>
      <p:pic>
        <p:nvPicPr>
          <p:cNvPr id="25" name="24 - Εικόνα" descr="NASCIMENTO-DE-JESUS-NATAL (4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714356"/>
            <a:ext cx="2143108" cy="6429420"/>
          </a:xfrm>
          <a:prstGeom prst="rect">
            <a:avLst/>
          </a:prstGeom>
        </p:spPr>
      </p:pic>
      <p:pic>
        <p:nvPicPr>
          <p:cNvPr id="26" name="25 - Εικόνα" descr="NASCIMENTO-DE-JESUS-NATAL-JUMENT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3702" y="5072074"/>
            <a:ext cx="3173618" cy="2857496"/>
          </a:xfrm>
          <a:prstGeom prst="rect">
            <a:avLst/>
          </a:prstGeom>
        </p:spPr>
      </p:pic>
      <p:sp>
        <p:nvSpPr>
          <p:cNvPr id="12" name="11 - Αστέρι 5 ακτινών"/>
          <p:cNvSpPr/>
          <p:nvPr/>
        </p:nvSpPr>
        <p:spPr>
          <a:xfrm>
            <a:off x="2928926" y="1285860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Αστέρι 5 ακτινών"/>
          <p:cNvSpPr/>
          <p:nvPr/>
        </p:nvSpPr>
        <p:spPr>
          <a:xfrm>
            <a:off x="5572132" y="100010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Αστέρι 5 ακτινών"/>
          <p:cNvSpPr/>
          <p:nvPr/>
        </p:nvSpPr>
        <p:spPr>
          <a:xfrm>
            <a:off x="6429388" y="928670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Αστέρι 5 ακτινών"/>
          <p:cNvSpPr/>
          <p:nvPr/>
        </p:nvSpPr>
        <p:spPr>
          <a:xfrm>
            <a:off x="3929058" y="857232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Αστέρι 5 ακτινών"/>
          <p:cNvSpPr/>
          <p:nvPr/>
        </p:nvSpPr>
        <p:spPr>
          <a:xfrm>
            <a:off x="8215338" y="857232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Αστέρι 5 ακτινών"/>
          <p:cNvSpPr/>
          <p:nvPr/>
        </p:nvSpPr>
        <p:spPr>
          <a:xfrm>
            <a:off x="2357422" y="928670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Αστέρι 5 ακτινών"/>
          <p:cNvSpPr/>
          <p:nvPr/>
        </p:nvSpPr>
        <p:spPr>
          <a:xfrm>
            <a:off x="6215074" y="1714488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Αστέρι 5 ακτινών"/>
          <p:cNvSpPr/>
          <p:nvPr/>
        </p:nvSpPr>
        <p:spPr>
          <a:xfrm>
            <a:off x="3500430" y="1500174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Αστέρι 5 ακτινών"/>
          <p:cNvSpPr/>
          <p:nvPr/>
        </p:nvSpPr>
        <p:spPr>
          <a:xfrm>
            <a:off x="7000892" y="1142984"/>
            <a:ext cx="428628" cy="4286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64</Words>
  <Application>Microsoft Office PowerPoint</Application>
  <PresentationFormat>Προβολή στην οθόνη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milly</cp:lastModifiedBy>
  <cp:revision>22</cp:revision>
  <dcterms:created xsi:type="dcterms:W3CDTF">2020-12-14T10:33:50Z</dcterms:created>
  <dcterms:modified xsi:type="dcterms:W3CDTF">2020-12-21T19:29:08Z</dcterms:modified>
</cp:coreProperties>
</file>