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993917-D659-4373-9EBB-94323FD66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C0477EF-C38D-4C41-9875-082A437D0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72F8A1B-E2E0-4D2D-AE44-7FE7DC4DE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1EDF-0428-435B-B6FB-E47E4DF3F2B1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4084ED4-5B4A-489F-9B2E-F5DCEEA72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AFCC092-E0C5-436A-B2F9-8705CB1ED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1760-2C0C-4C01-B51C-CDCEBB7AF1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576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0CD621-339F-4F06-858D-404816FB6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6B5A454-6469-487E-AF55-5C9BAF0CA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129C6AC-B82E-4DD0-A0F9-50FEC671C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1EDF-0428-435B-B6FB-E47E4DF3F2B1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3E045BC-D44A-43E5-ABE8-7B474DE8B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A39302D-ADDE-4BAF-AAA6-05545FB3C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1760-2C0C-4C01-B51C-CDCEBB7AF1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414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5F61805-1DF9-4E22-A1A6-1C338DA145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6E05557-6D0B-4F5F-8D2A-6440F34FF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96B3AC7-19DA-404F-AF3B-EBFF7DC42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1EDF-0428-435B-B6FB-E47E4DF3F2B1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B3C6838-5032-4818-80CE-7300A167F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AC7A493-512A-4836-8079-E7E21F6B5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1760-2C0C-4C01-B51C-CDCEBB7AF1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1661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C85A242-5180-4236-8AB2-952F655B1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2A3D2E-D892-472B-B2C6-161ABD4C5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03A7D20-0FB2-40BC-B2E1-BCFBF3EF7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1EDF-0428-435B-B6FB-E47E4DF3F2B1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EE4FC26-E252-4AB6-AE27-ABAA86785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219DA94-BC9E-49F3-B267-0A6AD30B5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1760-2C0C-4C01-B51C-CDCEBB7AF1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239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957413-AFAA-4E56-BF59-B26FD0087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80A9A98-2771-48C1-BB62-118220ECF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47E6227-F2F4-4F03-88AA-57933EED6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1EDF-0428-435B-B6FB-E47E4DF3F2B1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B27E120-07A2-4C8A-8A2C-D6C7DE943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10D699-CD1F-49DA-A727-AFF820697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1760-2C0C-4C01-B51C-CDCEBB7AF1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435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98B2EE-67BE-4A8D-9F4C-76D5D4C8F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83AA90-EB4F-4C6D-AC98-0FEFB396D0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00D2F86-BC74-4ABF-B255-F7E972568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F541B5F-A3DD-4B99-B6E6-5548CC719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1EDF-0428-435B-B6FB-E47E4DF3F2B1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53F87F4-411F-4FC4-BF5A-7577E94D6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E25CE49-D836-4363-9999-86F9F46D9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1760-2C0C-4C01-B51C-CDCEBB7AF1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8838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58490D-1054-4ED7-A8B7-7D959D19F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44AF064-840F-4C38-AD91-70CE13533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E27FA5A-A959-4880-A36F-6822D964BE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37E0D0B-F320-4C41-B064-FFF39C57ED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6C90339-7C18-4744-935D-3308CF1537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6CD4E99-7A15-4F96-878E-9B42305CB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1EDF-0428-435B-B6FB-E47E4DF3F2B1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3264FEDE-C932-4CAC-B85D-896470603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C3DEA991-6C0F-45ED-B956-E8C603617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1760-2C0C-4C01-B51C-CDCEBB7AF1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273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3C20C8-01E0-49CA-AF53-0312EBC15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414E018-0265-4850-B8E6-C9BB1436D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1EDF-0428-435B-B6FB-E47E4DF3F2B1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2AA2D787-84D8-467F-A152-01349B6EE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EF6E793-3992-4BC6-A731-1E5BA5369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1760-2C0C-4C01-B51C-CDCEBB7AF1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2325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64E5F21-1741-4505-B7B2-46CBA4F77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1EDF-0428-435B-B6FB-E47E4DF3F2B1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43D1026E-CD7C-4CC0-B0B4-F0037FF8B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2E15007-F967-4219-8BF7-10CBCEB2E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1760-2C0C-4C01-B51C-CDCEBB7AF1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8399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5A5146-EA6A-423D-B879-50E689A12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6E3D4F-437D-47A1-A024-41FFA416F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412FE89-4B67-4DBD-B31D-D6A77C23D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11FFA62-143B-4383-93BF-0EBD1ACB7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1EDF-0428-435B-B6FB-E47E4DF3F2B1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0405B29-5F64-47CE-91C1-39D565735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6456371-0388-4E27-9F7E-1C197802F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1760-2C0C-4C01-B51C-CDCEBB7AF1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090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BD74F9-EE21-4A26-BA14-DAE92195E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F6BE2F4-897A-4369-A03E-4632D18066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D27E881-3593-4254-8CCD-BDF34518D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AAB9A0C-7EB5-4651-B628-CA938C402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31EDF-0428-435B-B6FB-E47E4DF3F2B1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DD06A3E-51C8-4523-9A07-08DD23B02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8602B7A-ACD6-4180-80CE-9C88BAE8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21760-2C0C-4C01-B51C-CDCEBB7AF1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796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8C69774-738B-4829-B309-68C0AF397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F304C15-E513-4F5A-B27A-432940B60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6970F85-A7E6-4DD5-920B-C70C57CB4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31EDF-0428-435B-B6FB-E47E4DF3F2B1}" type="datetimeFigureOut">
              <a:rPr lang="el-GR" smtClean="0"/>
              <a:t>10/12/2023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7AD60B6-561D-478D-81FA-2FC30CA6AA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5252561-0640-4E20-BD55-2371F33EB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21760-2C0C-4C01-B51C-CDCEBB7AF1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434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9C3980-8C7E-4A2B-8A8C-276C934FE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8898" y="923279"/>
            <a:ext cx="8475215" cy="1546284"/>
          </a:xfrm>
        </p:spPr>
        <p:txBody>
          <a:bodyPr>
            <a:normAutofit fontScale="90000"/>
          </a:bodyPr>
          <a:lstStyle/>
          <a:p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Συνήθειες που συμβάλλουν στην καλή λειτουργία του αναπνευστικού συστήματος.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2973F95-8993-4874-BD14-E8045B694E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0AFFF9D2-2470-4C46-B35C-CCD760510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897" y="4602956"/>
            <a:ext cx="2648797" cy="1753817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6929CAC2-B61E-49F6-8C49-957E7BFAF7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5049" y="2452286"/>
            <a:ext cx="3204242" cy="1828800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FB0B89D4-3590-4B8F-A8E6-1C2EEF5574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9119" y="3417922"/>
            <a:ext cx="3417903" cy="2374545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02068496-4A6C-4D8F-9D71-F62117EF33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897" y="2577213"/>
            <a:ext cx="2628113" cy="2012541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1B48DBD3-19F2-4535-9501-E4D7AA811B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5049" y="4281086"/>
            <a:ext cx="3204242" cy="207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9690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Ευρεία οθόνη</PresentationFormat>
  <Paragraphs>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Θέμα του Office</vt:lpstr>
      <vt:lpstr>Συνήθειες που συμβάλλουν στην καλή λειτουργία του αναπνευστικού συστήματος.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Συνήθειες που συμβάλλουν στην καλή λειτουργία του αναπνευστικού συστήματος.</dc:title>
  <dc:creator>Niki Angelopoulou</dc:creator>
  <cp:lastModifiedBy>Niki Angelopoulou</cp:lastModifiedBy>
  <cp:revision>1</cp:revision>
  <dcterms:created xsi:type="dcterms:W3CDTF">2023-12-10T14:59:04Z</dcterms:created>
  <dcterms:modified xsi:type="dcterms:W3CDTF">2023-12-10T14:59:30Z</dcterms:modified>
</cp:coreProperties>
</file>