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70" r:id="rId4"/>
    <p:sldId id="267" r:id="rId5"/>
    <p:sldId id="271" r:id="rId6"/>
    <p:sldId id="268" r:id="rId7"/>
    <p:sldId id="269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81F380-9A06-3B86-6998-98637AD51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AF8D05-2281-5D15-D8EB-3DB46C586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603155-43F7-BEC7-8C22-8C480A793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1F922B-7D4D-62C8-703A-9E6E760F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3E588A-A7E0-86DB-AF88-15675401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251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56D598-14E2-1E55-EFAB-6BB06B154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1C53AB6-81E2-A5BB-1399-FD1A3813B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77F7A0A-46A6-EC3C-9215-69902B03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7456DE-0AB4-B0F9-C8D3-E5219F94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3D9E88-10B9-B1BF-34AE-36C83F32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7562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679A9D2-5503-DFC8-9671-92B370E5C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39216F8-A2CA-DBB9-EC28-4BFA26ADC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22EBCE-837A-2C63-878A-EF55540A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A4BE33-C808-1D9E-5528-81EEC38A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D8EC7E-22ED-6821-0628-B4F661A1E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474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D35D80-396B-153D-682C-84B19A25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CD17EC-1B6A-BA93-DB57-78AD1FF8E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19ABDF-52C0-E70F-5586-07A72763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3EBBD0-C336-4036-BD54-23937C7E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DD8EE1-9D87-B40F-7E96-405788FF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760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9F9E9A-6CF4-FC32-3786-565E94E79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9BDD3FA-3C2E-7FC4-BA97-147253D5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00136C-1A9A-FDE4-F2CF-018424F3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E70C62-433B-230E-F980-670DA296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8E3CA9-1797-BBA6-4B36-283A0B3B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5625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65453B-4ED5-CCF1-8D8C-74E09833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F1E661-5312-74A9-8E33-F24EED329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74216AC-6F95-3F76-AC43-A68BA349C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8F69C2-AAFF-0923-DDC5-4D2D032C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EE8F876-E528-556D-1553-D0F82463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394C183-84B4-6530-B171-BB430BDF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752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E09149-DA9D-55A6-C537-3A4810AA8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94020EB-9BBD-177B-A28C-3EBD01522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0BFF838-C3FE-6F4D-6E53-A58ABCCB6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FE88AB1-50CB-26B1-8E26-78EB06047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5AF76CC-BD65-8C87-F8FE-7C3B80E34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04D62CB-ABA6-7B37-0925-21219346D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DD66F35-5887-CC8D-800A-EA76FF5D7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0EA6843-4912-596F-F959-D91272D7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5490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F3403E-9415-6461-F653-580C077FF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23ACD8B-9A20-3D82-61DA-73190C30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810B60A-E602-E24F-0B0F-94733789F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9460435-4CEC-A66C-ED44-4F2FED9B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5305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D074788-A765-F546-FE31-9B173B366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AFBF854-658B-7B04-87AF-7C095185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242B48B-D2AE-8C45-0961-98A87932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756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EBB0B0-2963-F914-5EB8-D97BD7162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32F053-0E95-E2C5-6A32-5206772F7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D783B58-9ECD-ABCD-8A96-5A513EEC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556D8C4-43A6-A942-3083-7173BF35C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07B4C97-01B7-03DC-122D-DD8734DE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E361698-81DF-D789-9178-4392BCB8A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206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46DEF7-1E4A-5DB2-0C76-79E6D702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1532D18-1269-2243-5A47-6193CD196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981E4EE-3875-9A56-75E1-B48F513BF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E2FF7D-537A-3463-8EA4-7800D5E7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208DD0D-60D7-701C-EFA8-2CE315C2D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864A693-D75F-2698-A212-B09963AB2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4449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BC0DCE9-CA73-505E-8550-B9BE4C10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E5F6E8F-236B-7D8F-DFC7-758E39CBA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6678060-0F60-87A8-24DE-F70033524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F32D6-A003-431A-9948-E193A15B2D93}" type="datetimeFigureOut">
              <a:rPr lang="el-GR" smtClean="0"/>
              <a:t>7/12/2023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3B420C-54F1-105E-7E1F-E93749DA6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6F37AD8-804B-CE79-D356-E507634B35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120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5D2E52-47C5-5256-76FF-01C6B970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l-GR" sz="4400" dirty="0">
                <a:solidFill>
                  <a:srgbClr val="0070C0"/>
                </a:solidFill>
              </a:rPr>
            </a:br>
            <a:br>
              <a:rPr lang="el-GR" sz="4400" dirty="0">
                <a:solidFill>
                  <a:srgbClr val="0070C0"/>
                </a:solidFill>
              </a:rPr>
            </a:br>
            <a:r>
              <a:rPr lang="el-GR" sz="4400" dirty="0">
                <a:solidFill>
                  <a:srgbClr val="0070C0"/>
                </a:solidFill>
              </a:rPr>
              <a:t>Β΄ ΓΥΜΝΑΣΙΟΥ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79BCDE5-2CAF-7762-BAA1-055409E20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429000"/>
            <a:ext cx="10515600" cy="785814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Πυθαγόρειο Θεώρημα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7650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 (αντίστροφο)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20338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3600" u="sng" dirty="0"/>
              <a:t>Διατύπωση αντιστρόφου του </a:t>
            </a:r>
          </a:p>
          <a:p>
            <a:pPr marL="0" indent="0" algn="ctr">
              <a:buNone/>
            </a:pPr>
            <a:r>
              <a:rPr lang="el-GR" sz="3600" u="sng" dirty="0"/>
              <a:t>Πυθαγόρειου Θεωρήματος</a:t>
            </a:r>
          </a:p>
          <a:p>
            <a:pPr marL="0" indent="0">
              <a:buNone/>
            </a:pPr>
            <a:endParaRPr lang="el-GR" sz="3600" dirty="0"/>
          </a:p>
          <a:p>
            <a:pPr marL="0" indent="0" algn="just">
              <a:buNone/>
            </a:pPr>
            <a:r>
              <a:rPr lang="el-GR" sz="3600" dirty="0"/>
              <a:t>Αν σε ένα τρίγωνο το τετράγωνο της </a:t>
            </a:r>
            <a:r>
              <a:rPr lang="el-GR" sz="3600" u="sng" dirty="0"/>
              <a:t>μεγαλύτερης</a:t>
            </a:r>
            <a:r>
              <a:rPr lang="el-GR" sz="3600" dirty="0"/>
              <a:t> πλευράς είναι ίσο με το άθροισμα των τετραγώνων των άλλων δύο πλευρών, τότε το τρίγωνο είναι ορθογώνιο, με ορθή γωνία εκείνη που βρίσκεται απέναντι από την μεγαλύτερη πλευρά.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6386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 (αντίστροφο)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0375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Όταν θέλουμε να ελέγξουμε αν ένα τρίγωνο είναι ορθογώνιο (που λέγεται αντίστροφο του </a:t>
            </a:r>
            <a:r>
              <a:rPr lang="el-GR" dirty="0" err="1"/>
              <a:t>π.θ</a:t>
            </a:r>
            <a:r>
              <a:rPr lang="el-GR" dirty="0"/>
              <a:t>.) τότε …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παίρνουμε το τετράγωνο της μεγαλύτερης πλευράς και το συγκρίνουμε με το άθροισμα των τετραγώνων των δύο άλλων πλευρών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Αν ισχύει η ισότητα τότε το τρίγωνο </a:t>
            </a:r>
            <a:r>
              <a:rPr lang="el-GR" u="sng" dirty="0">
                <a:solidFill>
                  <a:srgbClr val="FF0000"/>
                </a:solidFill>
              </a:rPr>
              <a:t>είναι ορθογώνιο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με ορθή </a:t>
            </a:r>
          </a:p>
          <a:p>
            <a:pPr marL="0" indent="0">
              <a:buNone/>
            </a:pPr>
            <a:r>
              <a:rPr lang="el-GR" dirty="0"/>
              <a:t>γωνία αυτή που βρίσκεται απέναντι από την μεγαλύτερη πλευρά.</a:t>
            </a:r>
          </a:p>
          <a:p>
            <a:r>
              <a:rPr lang="el-GR" dirty="0"/>
              <a:t>Αν δεν ισχύει η ισότητα τότε το τρίγωνο </a:t>
            </a:r>
            <a:r>
              <a:rPr lang="el-GR" u="sng" dirty="0">
                <a:solidFill>
                  <a:srgbClr val="FF0000"/>
                </a:solidFill>
              </a:rPr>
              <a:t>δεν είναι ορθογώνιο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65568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 (αντίστροφο)</a:t>
            </a:r>
            <a:endParaRPr lang="el-GR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8C5577-33A3-1C7C-2856-494196937307}"/>
              </a:ext>
            </a:extLst>
          </p:cNvPr>
          <p:cNvSpPr txBox="1"/>
          <p:nvPr/>
        </p:nvSpPr>
        <p:spPr>
          <a:xfrm>
            <a:off x="3046810" y="3244334"/>
            <a:ext cx="60936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3ο  Παράδειγμα </a:t>
            </a:r>
          </a:p>
        </p:txBody>
      </p:sp>
    </p:spTree>
    <p:extLst>
      <p:ext uri="{BB962C8B-B14F-4D97-AF65-F5344CB8AC3E}">
        <p14:creationId xmlns:p14="http://schemas.microsoft.com/office/powerpoint/2010/main" val="30819664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 (αντίστροφο)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3FC736DE-AF4B-A290-1F90-0115FE4E2B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100974"/>
              </p:ext>
            </p:extLst>
          </p:nvPr>
        </p:nvGraphicFramePr>
        <p:xfrm>
          <a:off x="5529263" y="1997777"/>
          <a:ext cx="6086475" cy="34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57400" imgH="1168200" progId="Equation.DSMT4">
                  <p:embed/>
                </p:oleObj>
              </mc:Choice>
              <mc:Fallback>
                <p:oleObj name="Equation" r:id="rId2" imgW="205740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29263" y="1997777"/>
                        <a:ext cx="6086475" cy="345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071D2F2B-FB99-39A8-8CB6-CBB3040B26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838200" y="1302337"/>
            <a:ext cx="4128895" cy="44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42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 (αντίστροφο)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428999"/>
            <a:ext cx="10663238" cy="971551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4ο  Παράδειγμα </a:t>
            </a: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3151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Πυθαγόρειο θεώρημα (αντίστροφο)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pic>
        <p:nvPicPr>
          <p:cNvPr id="3" name="Θέση περιεχομένου 2">
            <a:extLst>
              <a:ext uri="{FF2B5EF4-FFF2-40B4-BE49-F238E27FC236}">
                <a16:creationId xmlns:a16="http://schemas.microsoft.com/office/drawing/2014/main" id="{3A36396E-5905-A7A8-9877-E026DB53BE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7278" y="1264242"/>
            <a:ext cx="4263360" cy="4502426"/>
          </a:xfrm>
          <a:prstGeom prst="rect">
            <a:avLst/>
          </a:prstGeom>
        </p:spPr>
      </p:pic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904B5954-446D-CCA7-D8B4-5C57AC495D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106598"/>
              </p:ext>
            </p:extLst>
          </p:nvPr>
        </p:nvGraphicFramePr>
        <p:xfrm>
          <a:off x="5445124" y="2144713"/>
          <a:ext cx="6178461" cy="2568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60440" imgH="939600" progId="Equation.DSMT4">
                  <p:embed/>
                </p:oleObj>
              </mc:Choice>
              <mc:Fallback>
                <p:oleObj name="Equation" r:id="rId3" imgW="22604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5124" y="2144713"/>
                        <a:ext cx="6178461" cy="2568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9386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156</Words>
  <Application>Microsoft Office PowerPoint</Application>
  <PresentationFormat>Ευρεία οθόνη</PresentationFormat>
  <Paragraphs>21</Paragraphs>
  <Slides>7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Equation</vt:lpstr>
      <vt:lpstr>  Β΄ ΓΥΜΝΑΣΙΟΥ</vt:lpstr>
      <vt:lpstr>Πυθαγόρειο θεώρημα (αντίστροφο)</vt:lpstr>
      <vt:lpstr>Πυθαγόρειο θεώρημα (αντίστροφο)</vt:lpstr>
      <vt:lpstr>Πυθαγόρειο θεώρημα (αντίστροφο)</vt:lpstr>
      <vt:lpstr>Πυθαγόρειο θεώρημα (αντίστροφο)</vt:lpstr>
      <vt:lpstr>Πυθαγόρειο θεώρημα (αντίστροφο)</vt:lpstr>
      <vt:lpstr>Πυθαγόρειο θεώρημα (αντίστροφο)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Γυμνάσιο Βριλησσίων  Β΄ ΓΥΜΝΑΣΙΟΥ</dc:title>
  <dc:creator>athanasios tselios</dc:creator>
  <cp:lastModifiedBy>athanasios tselios</cp:lastModifiedBy>
  <cp:revision>19</cp:revision>
  <dcterms:created xsi:type="dcterms:W3CDTF">2022-07-22T08:09:36Z</dcterms:created>
  <dcterms:modified xsi:type="dcterms:W3CDTF">2023-12-07T19:44:54Z</dcterms:modified>
</cp:coreProperties>
</file>