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2" r:id="rId8"/>
    <p:sldId id="26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571ED32-0836-48AB-A415-47211328BFE5}" type="datetimeFigureOut">
              <a:rPr lang="el-GR" smtClean="0"/>
              <a:t>31/1/2024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68B458C-D212-48DA-AD74-A1B28D203D8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58200" cy="1470025"/>
          </a:xfrm>
        </p:spPr>
        <p:txBody>
          <a:bodyPr/>
          <a:lstStyle/>
          <a:p>
            <a:r>
              <a:rPr lang="el-GR" dirty="0" smtClean="0"/>
              <a:t>Η τέχνη της αγιογραφίας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699792" y="5733256"/>
            <a:ext cx="4953000" cy="753198"/>
          </a:xfrm>
        </p:spPr>
        <p:txBody>
          <a:bodyPr/>
          <a:lstStyle/>
          <a:p>
            <a:r>
              <a:rPr lang="el-GR" dirty="0" smtClean="0"/>
              <a:t>Παιχνίδι γνώσεων</a:t>
            </a:r>
            <a:endParaRPr lang="el-GR" dirty="0"/>
          </a:p>
        </p:txBody>
      </p:sp>
      <p:pic>
        <p:nvPicPr>
          <p:cNvPr id="5" name="4 - Εικόνα" descr="220px-Andreas_Ritzos_-_The_Mother_of_God_of_Passion_-_WGA19511.jp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2708920"/>
            <a:ext cx="2349232" cy="3150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Από πού αντλούν κυρίως τα θέματά τους οι αγιογραφίες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5" name="4 - Στρογγυλεμένο ορθογώνιο">
            <a:hlinkClick r:id="rId2" action="ppaction://hlinksldjump"/>
          </p:cNvPr>
          <p:cNvSpPr/>
          <p:nvPr/>
        </p:nvSpPr>
        <p:spPr>
          <a:xfrm>
            <a:off x="539552" y="2708920"/>
            <a:ext cx="46805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 τη καθημερινή ζωή απλών ανθρώπων</a:t>
            </a:r>
            <a:endParaRPr lang="el-GR" dirty="0"/>
          </a:p>
        </p:txBody>
      </p:sp>
      <p:sp>
        <p:nvSpPr>
          <p:cNvPr id="6" name="5 - Στρογγυλεμένο ορθογώνιο">
            <a:hlinkClick r:id="rId2" action="ppaction://hlinksldjump"/>
          </p:cNvPr>
          <p:cNvSpPr/>
          <p:nvPr/>
        </p:nvSpPr>
        <p:spPr>
          <a:xfrm>
            <a:off x="539552" y="3717032"/>
            <a:ext cx="46085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 τη καθημερινή ζωή των Αγίων</a:t>
            </a:r>
            <a:endParaRPr lang="el-GR" dirty="0"/>
          </a:p>
        </p:txBody>
      </p:sp>
      <p:sp>
        <p:nvSpPr>
          <p:cNvPr id="7" name="6 - Στρογγυλεμένο ορθογώνιο">
            <a:hlinkClick r:id="rId3" action="ppaction://hlinksldjump"/>
          </p:cNvPr>
          <p:cNvSpPr/>
          <p:nvPr/>
        </p:nvSpPr>
        <p:spPr>
          <a:xfrm>
            <a:off x="539552" y="5013176"/>
            <a:ext cx="460851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 τα θαύματα των Αγίων</a:t>
            </a:r>
            <a:endParaRPr lang="el-GR" dirty="0"/>
          </a:p>
        </p:txBody>
      </p:sp>
      <p:pic>
        <p:nvPicPr>
          <p:cNvPr id="8" name="7 - Εικόνα" descr="68_bi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2420888"/>
            <a:ext cx="2342225" cy="3223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11560" y="4077072"/>
            <a:ext cx="3744416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Συνέχισε</a:t>
            </a:r>
            <a:endParaRPr lang="el-GR" dirty="0"/>
          </a:p>
        </p:txBody>
      </p:sp>
      <p:pic>
        <p:nvPicPr>
          <p:cNvPr id="5" name="4 - Εικόνα" descr="pngtree-true-sign-png-png-image_15894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780928"/>
            <a:ext cx="3429000" cy="342900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Ποιον αναφέρει η παράδοση ως πρώτο αγιογράφο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4" name="3 - Στρογγυλεμένο ορθογώνιο">
            <a:hlinkClick r:id="rId2" action="ppaction://hlinksldjump"/>
          </p:cNvPr>
          <p:cNvSpPr/>
          <p:nvPr/>
        </p:nvSpPr>
        <p:spPr>
          <a:xfrm>
            <a:off x="4644008" y="2348880"/>
            <a:ext cx="38884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Άγιος Ιωάννης Χρυσόστομος</a:t>
            </a:r>
            <a:endParaRPr lang="el-GR" dirty="0"/>
          </a:p>
        </p:txBody>
      </p:sp>
      <p:sp>
        <p:nvSpPr>
          <p:cNvPr id="5" name="4 - Στρογγυλεμένο ορθογώνιο">
            <a:hlinkClick r:id="rId3" action="ppaction://hlinksldjump"/>
          </p:cNvPr>
          <p:cNvSpPr/>
          <p:nvPr/>
        </p:nvSpPr>
        <p:spPr>
          <a:xfrm>
            <a:off x="4716016" y="3645024"/>
            <a:ext cx="38884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Ευαγγελιστής Λουκάς</a:t>
            </a:r>
            <a:endParaRPr lang="el-GR" dirty="0"/>
          </a:p>
        </p:txBody>
      </p:sp>
      <p:sp>
        <p:nvSpPr>
          <p:cNvPr id="6" name="5 - Στρογγυλεμένο ορθογώνιο">
            <a:hlinkClick r:id="rId2" action="ppaction://hlinksldjump"/>
          </p:cNvPr>
          <p:cNvSpPr/>
          <p:nvPr/>
        </p:nvSpPr>
        <p:spPr>
          <a:xfrm>
            <a:off x="4788024" y="5085184"/>
            <a:ext cx="38884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Απόστολος Ανδρέας</a:t>
            </a:r>
            <a:endParaRPr lang="el-GR" dirty="0"/>
          </a:p>
        </p:txBody>
      </p:sp>
      <p:pic>
        <p:nvPicPr>
          <p:cNvPr id="7" name="6 - Εικόνα" descr="saint-chrisostom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2276872"/>
            <a:ext cx="1848420" cy="2472819"/>
          </a:xfrm>
          <a:prstGeom prst="rect">
            <a:avLst/>
          </a:prstGeom>
        </p:spPr>
      </p:pic>
      <p:pic>
        <p:nvPicPr>
          <p:cNvPr id="8" name="7 - Εικόνα" descr="eyaggelisths_loyka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1760" y="3501008"/>
            <a:ext cx="2248577" cy="282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11560" y="4077072"/>
            <a:ext cx="3744416" cy="1944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Συνέχισε</a:t>
            </a:r>
            <a:endParaRPr lang="el-GR" dirty="0"/>
          </a:p>
        </p:txBody>
      </p:sp>
      <p:pic>
        <p:nvPicPr>
          <p:cNvPr id="5" name="4 - Εικόνα" descr="pngtree-true-sign-png-png-image_15894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780928"/>
            <a:ext cx="3429000" cy="342900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Ποιος από τους παρακάτω είχε σημαντική συμβολή στην  βυζαντινή αγιογραφία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4" name="3 - Στρογγυλεμένο ορθογώνιο">
            <a:hlinkClick r:id="rId2" action="ppaction://hlinksldjump"/>
          </p:cNvPr>
          <p:cNvSpPr/>
          <p:nvPr/>
        </p:nvSpPr>
        <p:spPr>
          <a:xfrm>
            <a:off x="323528" y="2708920"/>
            <a:ext cx="446449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Γιάννης Τσαρούχης</a:t>
            </a:r>
            <a:endParaRPr lang="el-GR" dirty="0"/>
          </a:p>
        </p:txBody>
      </p:sp>
      <p:sp>
        <p:nvSpPr>
          <p:cNvPr id="5" name="4 - Στρογγυλεμένο ορθογώνιο">
            <a:hlinkClick r:id="rId3" action="ppaction://hlinksldjump"/>
          </p:cNvPr>
          <p:cNvSpPr/>
          <p:nvPr/>
        </p:nvSpPr>
        <p:spPr>
          <a:xfrm>
            <a:off x="323528" y="3861048"/>
            <a:ext cx="45365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Φώτης </a:t>
            </a:r>
            <a:r>
              <a:rPr lang="el-GR" dirty="0" err="1" smtClean="0"/>
              <a:t>Κόντογλου</a:t>
            </a:r>
            <a:endParaRPr lang="el-GR" dirty="0"/>
          </a:p>
        </p:txBody>
      </p:sp>
      <p:sp>
        <p:nvSpPr>
          <p:cNvPr id="6" name="5 - Στρογγυλεμένο ορθογώνιο">
            <a:hlinkClick r:id="rId2" action="ppaction://hlinksldjump"/>
          </p:cNvPr>
          <p:cNvSpPr/>
          <p:nvPr/>
        </p:nvSpPr>
        <p:spPr>
          <a:xfrm>
            <a:off x="395536" y="5085184"/>
            <a:ext cx="439248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Νικόλαος </a:t>
            </a:r>
            <a:r>
              <a:rPr lang="el-GR" dirty="0" err="1" smtClean="0"/>
              <a:t>Γύζης</a:t>
            </a:r>
            <a:endParaRPr lang="el-GR" dirty="0"/>
          </a:p>
        </p:txBody>
      </p:sp>
      <p:pic>
        <p:nvPicPr>
          <p:cNvPr id="7" name="6 - Εικόνα" descr="Nikolaos_Gyz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1988840"/>
            <a:ext cx="2973710" cy="21835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- Εικόνα" descr="ΦΩΤΗΣ-ΚΟΝΤΟΓΛΟΥ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4293096"/>
            <a:ext cx="4084453" cy="2304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Σωστά!!!</a:t>
            </a:r>
            <a:endParaRPr lang="el-GR" dirty="0"/>
          </a:p>
        </p:txBody>
      </p:sp>
      <p:pic>
        <p:nvPicPr>
          <p:cNvPr id="4" name="3 - Εικόνα" descr="pngtree-true-sign-png-png-image_15894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996952"/>
            <a:ext cx="3429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Προσπάθησε ξανά!</a:t>
            </a:r>
            <a:endParaRPr lang="el-GR" dirty="0"/>
          </a:p>
        </p:txBody>
      </p:sp>
      <p:sp>
        <p:nvSpPr>
          <p:cNvPr id="4" name="3 - Αριστερό βέλος"/>
          <p:cNvSpPr/>
          <p:nvPr/>
        </p:nvSpPr>
        <p:spPr>
          <a:xfrm>
            <a:off x="611560" y="3933056"/>
            <a:ext cx="3672408" cy="18722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hlinkClick r:id="" action="ppaction://hlinkshowjump?jump=lastslideviewed"/>
              </a:rPr>
              <a:t>Επιστροφή</a:t>
            </a:r>
            <a:endParaRPr lang="el-GR" dirty="0"/>
          </a:p>
        </p:txBody>
      </p:sp>
      <p:pic>
        <p:nvPicPr>
          <p:cNvPr id="5" name="4 - Εικόνα" descr="κ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4290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77</Words>
  <Application>Microsoft Office PowerPoint</Application>
  <PresentationFormat>Προβολή στην οθόνη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Αστικό</vt:lpstr>
      <vt:lpstr>Η τέχνη της αγιογραφίας</vt:lpstr>
      <vt:lpstr>Από πού αντλούν κυρίως τα θέματά τους οι αγιογραφίες;</vt:lpstr>
      <vt:lpstr>Σωστά!!!</vt:lpstr>
      <vt:lpstr>Ποιον αναφέρει η παράδοση ως πρώτο αγιογράφο;</vt:lpstr>
      <vt:lpstr>Σωστά!!!</vt:lpstr>
      <vt:lpstr>Ποιος από τους παρακάτω είχε σημαντική συμβολή στην  βυζαντινή αγιογραφία;</vt:lpstr>
      <vt:lpstr>Σωστά!!!</vt:lpstr>
      <vt:lpstr>Προσπάθησε ξανά!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τέχνη της αγιογραφίας</dc:title>
  <dc:creator>user</dc:creator>
  <cp:lastModifiedBy>user</cp:lastModifiedBy>
  <cp:revision>4</cp:revision>
  <dcterms:created xsi:type="dcterms:W3CDTF">2024-01-31T21:25:07Z</dcterms:created>
  <dcterms:modified xsi:type="dcterms:W3CDTF">2024-01-31T22:01:09Z</dcterms:modified>
</cp:coreProperties>
</file>