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524A83E-CA62-4C6F-80F8-4D81D85A2D28}" type="datetimeFigureOut">
              <a:rPr lang="el-GR" smtClean="0"/>
              <a:t>13/6/2024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8C983F-A6F0-4FE4-A6AF-AC1962AA3A9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slide" Target="slide5.xml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audio" Target="../media/audio2.wav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slide" Target="slide9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85852" y="642918"/>
            <a:ext cx="6643734" cy="1251604"/>
          </a:xfrm>
        </p:spPr>
        <p:txBody>
          <a:bodyPr/>
          <a:lstStyle/>
          <a:p>
            <a:r>
              <a:rPr lang="el-GR" dirty="0" smtClean="0"/>
              <a:t>ΕΙΚΟΝΙΚΟΙ ΚΟΣΜΟΙ</a:t>
            </a:r>
            <a:endParaRPr lang="el-GR" dirty="0"/>
          </a:p>
        </p:txBody>
      </p:sp>
      <p:sp>
        <p:nvSpPr>
          <p:cNvPr id="4" name="3 - Έλλειψη">
            <a:hlinkClick r:id="rId2" action="ppaction://hlinksldjump">
              <a:snd r:embed="rId3" name="click.wav" builtIn="1"/>
            </a:hlinkClick>
          </p:cNvPr>
          <p:cNvSpPr/>
          <p:nvPr/>
        </p:nvSpPr>
        <p:spPr>
          <a:xfrm>
            <a:off x="3357554" y="2928934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START</a:t>
            </a:r>
            <a:endParaRPr lang="el-G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429000"/>
            <a:ext cx="6000792" cy="1051560"/>
          </a:xfrm>
        </p:spPr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Γελαστό πρόσωπο"/>
          <p:cNvSpPr/>
          <p:nvPr/>
        </p:nvSpPr>
        <p:spPr>
          <a:xfrm>
            <a:off x="3428992" y="857232"/>
            <a:ext cx="2928958" cy="25003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051560"/>
          </a:xfrm>
        </p:spPr>
        <p:txBody>
          <a:bodyPr>
            <a:normAutofit/>
          </a:bodyPr>
          <a:lstStyle/>
          <a:p>
            <a:r>
              <a:rPr lang="el-GR" sz="2400" b="0" dirty="0" smtClean="0"/>
              <a:t>Σύμφωνα με τον </a:t>
            </a:r>
            <a:r>
              <a:rPr lang="en-US" sz="2400" b="0" dirty="0" err="1" smtClean="0"/>
              <a:t>Tayler</a:t>
            </a:r>
            <a:r>
              <a:rPr lang="en-US" sz="2400" b="0" dirty="0" smtClean="0"/>
              <a:t> </a:t>
            </a:r>
            <a:r>
              <a:rPr lang="el-GR" sz="2400" b="0" dirty="0" smtClean="0"/>
              <a:t>τι είναι οι εικονικοί κόσμοι;</a:t>
            </a:r>
            <a:endParaRPr lang="el-GR" sz="2400" b="0" dirty="0"/>
          </a:p>
        </p:txBody>
      </p:sp>
      <p:sp>
        <p:nvSpPr>
          <p:cNvPr id="4" name="3 - Έλλειψη">
            <a:hlinkClick r:id="rId2" action="ppaction://hlinksldjump">
              <a:snd r:embed="rId3" name="applause.wav" builtIn="1"/>
            </a:hlinkClick>
          </p:cNvPr>
          <p:cNvSpPr/>
          <p:nvPr/>
        </p:nvSpPr>
        <p:spPr>
          <a:xfrm>
            <a:off x="857224" y="1714488"/>
            <a:ext cx="3929090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Τα μαζικά </a:t>
            </a:r>
            <a:r>
              <a:rPr lang="el-GR" sz="1600" dirty="0" err="1" smtClean="0"/>
              <a:t>πολυχρηστικά</a:t>
            </a:r>
            <a:r>
              <a:rPr lang="el-GR" sz="1600" dirty="0" smtClean="0"/>
              <a:t> περιβάλλοντα στα οποία οι χρήστες αλληλεπιδρούν μέσω των </a:t>
            </a:r>
            <a:r>
              <a:rPr lang="en-US" sz="1600" dirty="0" smtClean="0"/>
              <a:t>Avatar </a:t>
            </a:r>
            <a:r>
              <a:rPr lang="el-GR" sz="1600" dirty="0" smtClean="0"/>
              <a:t>τους.</a:t>
            </a:r>
            <a:endParaRPr lang="el-GR" sz="1600" dirty="0"/>
          </a:p>
        </p:txBody>
      </p:sp>
      <p:sp>
        <p:nvSpPr>
          <p:cNvPr id="5" name="4 - Έλλειψη">
            <a:hlinkClick r:id="rId4" action="ppaction://hlinksldjump">
              <a:snd r:embed="rId5" name="bomb.wav" builtIn="1"/>
            </a:hlinkClick>
          </p:cNvPr>
          <p:cNvSpPr/>
          <p:nvPr/>
        </p:nvSpPr>
        <p:spPr>
          <a:xfrm>
            <a:off x="928662" y="3786190"/>
            <a:ext cx="407196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Μονοδιάστατα περιβάλλοντα στα οποία οι χρήστες δεν έχουν κάποια αλληλεπίδραση.</a:t>
            </a:r>
            <a:endParaRPr lang="el-GR" dirty="0"/>
          </a:p>
        </p:txBody>
      </p:sp>
      <p:pic>
        <p:nvPicPr>
          <p:cNvPr id="6" name="5 - Εικόνα" descr="1dtuykytukyulk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4618" y="2357430"/>
            <a:ext cx="3675019" cy="20717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429000"/>
            <a:ext cx="6000792" cy="1051560"/>
          </a:xfrm>
        </p:spPr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Γελαστό πρόσωπο"/>
          <p:cNvSpPr/>
          <p:nvPr/>
        </p:nvSpPr>
        <p:spPr>
          <a:xfrm>
            <a:off x="3428992" y="857232"/>
            <a:ext cx="2928958" cy="25003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>
            <a:hlinkClick r:id="" action="ppaction://hlinkshowjump?jump=nextslide"/>
          </p:cNvPr>
          <p:cNvSpPr/>
          <p:nvPr/>
        </p:nvSpPr>
        <p:spPr>
          <a:xfrm>
            <a:off x="785786" y="4500570"/>
            <a:ext cx="2143140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Συνέχισε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- Εικόνα" descr="unname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428868"/>
            <a:ext cx="3938598" cy="3061645"/>
          </a:xfrm>
          <a:prstGeom prst="diamond">
            <a:avLst/>
          </a:prstGeom>
        </p:spPr>
      </p:pic>
      <p:pic>
        <p:nvPicPr>
          <p:cNvPr id="8" name="7 - Εικόνα" descr="unname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428736"/>
            <a:ext cx="3938598" cy="3061645"/>
          </a:xfrm>
          <a:prstGeom prst="diamond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802974"/>
          </a:xfrm>
        </p:spPr>
        <p:txBody>
          <a:bodyPr>
            <a:normAutofit fontScale="90000"/>
          </a:bodyPr>
          <a:lstStyle/>
          <a:p>
            <a:r>
              <a:rPr lang="el-GR" sz="2400" b="0" dirty="0" smtClean="0"/>
              <a:t>Ποιο από τα παρακάτω δεν αποτελεί χαρακτηριστικό του εικονικού κόσμου;  </a:t>
            </a:r>
            <a:endParaRPr lang="el-GR" sz="2400" b="0" dirty="0"/>
          </a:p>
        </p:txBody>
      </p:sp>
      <p:sp>
        <p:nvSpPr>
          <p:cNvPr id="4" name="3 - Έλλειψη">
            <a:hlinkClick r:id="rId3" action="ppaction://hlinksldjump">
              <a:snd r:embed="rId4" name="bomb.wav" builtIn="1"/>
            </a:hlinkClick>
          </p:cNvPr>
          <p:cNvSpPr/>
          <p:nvPr/>
        </p:nvSpPr>
        <p:spPr>
          <a:xfrm>
            <a:off x="3071802" y="1285860"/>
            <a:ext cx="242889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Τρισδιάστατο περιεχόμενο</a:t>
            </a:r>
            <a:endParaRPr lang="el-GR" dirty="0"/>
          </a:p>
        </p:txBody>
      </p:sp>
      <p:sp>
        <p:nvSpPr>
          <p:cNvPr id="6" name="5 - Έλλειψη">
            <a:hlinkClick r:id="rId5" action="ppaction://hlinksldjump">
              <a:snd r:embed="rId6" name="applause.wav" builtIn="1"/>
            </a:hlinkClick>
          </p:cNvPr>
          <p:cNvSpPr/>
          <p:nvPr/>
        </p:nvSpPr>
        <p:spPr>
          <a:xfrm>
            <a:off x="2928926" y="2786058"/>
            <a:ext cx="300039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Μονοδιάστατο περιεχόμενο</a:t>
            </a:r>
            <a:endParaRPr lang="el-GR" dirty="0"/>
          </a:p>
        </p:txBody>
      </p:sp>
      <p:sp>
        <p:nvSpPr>
          <p:cNvPr id="7" name="6 - Έλλειψη">
            <a:hlinkClick r:id="rId3" action="ppaction://hlinksldjump">
              <a:snd r:embed="rId4" name="bomb.wav" builtIn="1"/>
            </a:hlinkClick>
          </p:cNvPr>
          <p:cNvSpPr/>
          <p:nvPr/>
        </p:nvSpPr>
        <p:spPr>
          <a:xfrm>
            <a:off x="2857488" y="4500570"/>
            <a:ext cx="328614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Πολυχρηστικότητα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429000"/>
            <a:ext cx="6000792" cy="1051560"/>
          </a:xfrm>
        </p:spPr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Γελαστό πρόσωπο"/>
          <p:cNvSpPr/>
          <p:nvPr/>
        </p:nvSpPr>
        <p:spPr>
          <a:xfrm>
            <a:off x="3428992" y="857232"/>
            <a:ext cx="2928958" cy="25003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>
            <a:hlinkClick r:id="" action="ppaction://hlinkshowjump?jump=nextslide"/>
          </p:cNvPr>
          <p:cNvSpPr/>
          <p:nvPr/>
        </p:nvSpPr>
        <p:spPr>
          <a:xfrm>
            <a:off x="785786" y="4500570"/>
            <a:ext cx="2143140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Συνέχισε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12484" cy="731536"/>
          </a:xfrm>
        </p:spPr>
        <p:txBody>
          <a:bodyPr>
            <a:normAutofit fontScale="90000"/>
          </a:bodyPr>
          <a:lstStyle/>
          <a:p>
            <a:r>
              <a:rPr lang="el-GR" sz="2400" b="0" dirty="0" smtClean="0"/>
              <a:t>Ποιο από τα παρακάτω δεν αποτελεί χαρακτηριστικό του </a:t>
            </a:r>
            <a:r>
              <a:rPr lang="en-US" sz="2400" b="0" dirty="0" smtClean="0"/>
              <a:t>Second Life</a:t>
            </a:r>
            <a:r>
              <a:rPr lang="el-GR" sz="2400" b="0" dirty="0" smtClean="0"/>
              <a:t>;</a:t>
            </a:r>
            <a:endParaRPr lang="el-GR" sz="2400" b="0" dirty="0"/>
          </a:p>
        </p:txBody>
      </p:sp>
      <p:sp>
        <p:nvSpPr>
          <p:cNvPr id="5" name="4 - Έλλειψη">
            <a:hlinkClick r:id="rId2" action="ppaction://hlinksldjump">
              <a:snd r:embed="rId3" name="bomb.wav" builtIn="1"/>
            </a:hlinkClick>
          </p:cNvPr>
          <p:cNvSpPr/>
          <p:nvPr/>
        </p:nvSpPr>
        <p:spPr>
          <a:xfrm>
            <a:off x="5643570" y="1428736"/>
            <a:ext cx="257176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Αίσθηση </a:t>
            </a:r>
            <a:r>
              <a:rPr lang="el-GR" dirty="0" err="1" smtClean="0"/>
              <a:t>΄παρουσίας΄</a:t>
            </a:r>
            <a:endParaRPr lang="el-GR" dirty="0"/>
          </a:p>
        </p:txBody>
      </p:sp>
      <p:sp>
        <p:nvSpPr>
          <p:cNvPr id="6" name="5 - Έλλειψη">
            <a:hlinkClick r:id="rId2" action="ppaction://hlinksldjump">
              <a:snd r:embed="rId3" name="bomb.wav" builtIn="1"/>
            </a:hlinkClick>
          </p:cNvPr>
          <p:cNvSpPr/>
          <p:nvPr/>
        </p:nvSpPr>
        <p:spPr>
          <a:xfrm>
            <a:off x="5786446" y="2857496"/>
            <a:ext cx="271464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Άμεση αλληλεπίδραση χρηστών</a:t>
            </a:r>
            <a:endParaRPr lang="el-GR" dirty="0"/>
          </a:p>
        </p:txBody>
      </p:sp>
      <p:sp>
        <p:nvSpPr>
          <p:cNvPr id="7" name="6 - Έλλειψη">
            <a:hlinkClick r:id="rId4" action="ppaction://hlinksldjump">
              <a:snd r:embed="rId5" name="applause.wav" builtIn="1"/>
            </a:hlinkClick>
          </p:cNvPr>
          <p:cNvSpPr/>
          <p:nvPr/>
        </p:nvSpPr>
        <p:spPr>
          <a:xfrm>
            <a:off x="5786446" y="4357694"/>
            <a:ext cx="257176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Χώροι συζητήσεων</a:t>
            </a:r>
            <a:endParaRPr lang="el-GR" dirty="0"/>
          </a:p>
        </p:txBody>
      </p:sp>
      <p:pic>
        <p:nvPicPr>
          <p:cNvPr id="8" name="7 - Εικόνα" descr="virtual-reality-14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472" y="2143116"/>
            <a:ext cx="4962406" cy="25969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429000"/>
            <a:ext cx="6000792" cy="1051560"/>
          </a:xfrm>
        </p:spPr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Γελαστό πρόσωπο"/>
          <p:cNvSpPr/>
          <p:nvPr/>
        </p:nvSpPr>
        <p:spPr>
          <a:xfrm>
            <a:off x="3428992" y="857232"/>
            <a:ext cx="2928958" cy="25003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>
            <a:hlinkClick r:id="" action="ppaction://hlinkshowjump?jump=nextslide"/>
          </p:cNvPr>
          <p:cNvSpPr/>
          <p:nvPr/>
        </p:nvSpPr>
        <p:spPr>
          <a:xfrm>
            <a:off x="785786" y="4500570"/>
            <a:ext cx="2143140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Συνέχισε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images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00174"/>
            <a:ext cx="7643866" cy="4390058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714356"/>
            <a:ext cx="8141046" cy="731536"/>
          </a:xfrm>
        </p:spPr>
        <p:txBody>
          <a:bodyPr>
            <a:normAutofit/>
          </a:bodyPr>
          <a:lstStyle/>
          <a:p>
            <a:r>
              <a:rPr lang="el-GR" sz="2000" b="0" dirty="0" smtClean="0"/>
              <a:t>Ποιο από τα παρακάτω δεν αποτελεί τρόπο χρήσης των εικονικών κόσμων στην εκπαιδευτική διαδικασία;</a:t>
            </a:r>
            <a:endParaRPr lang="el-GR" sz="2000" b="0" dirty="0"/>
          </a:p>
        </p:txBody>
      </p:sp>
      <p:sp>
        <p:nvSpPr>
          <p:cNvPr id="4" name="3 - Έλλειψη">
            <a:hlinkClick r:id="rId3" action="ppaction://hlinksldjump">
              <a:snd r:embed="rId4" name="applause.wav" builtIn="1"/>
            </a:hlinkClick>
          </p:cNvPr>
          <p:cNvSpPr/>
          <p:nvPr/>
        </p:nvSpPr>
        <p:spPr>
          <a:xfrm>
            <a:off x="1071538" y="1714488"/>
            <a:ext cx="228601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Πείραμα στο εργαστήριο</a:t>
            </a:r>
            <a:endParaRPr lang="el-GR" dirty="0"/>
          </a:p>
        </p:txBody>
      </p:sp>
      <p:sp>
        <p:nvSpPr>
          <p:cNvPr id="5" name="4 - Έλλειψη">
            <a:hlinkClick r:id="rId5" action="ppaction://hlinksldjump">
              <a:snd r:embed="rId6" name="bomb.wav" builtIn="1"/>
            </a:hlinkClick>
          </p:cNvPr>
          <p:cNvSpPr/>
          <p:nvPr/>
        </p:nvSpPr>
        <p:spPr>
          <a:xfrm>
            <a:off x="5572132" y="1571612"/>
            <a:ext cx="228601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Σύγχρονη προφορική επικοινωνία σε ομάδες </a:t>
            </a:r>
            <a:endParaRPr lang="el-GR" dirty="0"/>
          </a:p>
        </p:txBody>
      </p:sp>
      <p:sp>
        <p:nvSpPr>
          <p:cNvPr id="6" name="5 - Έλλειψη">
            <a:hlinkClick r:id="rId5" action="ppaction://hlinksldjump">
              <a:snd r:embed="rId6" name="bomb.wav" builtIn="1"/>
            </a:hlinkClick>
          </p:cNvPr>
          <p:cNvSpPr/>
          <p:nvPr/>
        </p:nvSpPr>
        <p:spPr>
          <a:xfrm>
            <a:off x="6143636" y="4286256"/>
            <a:ext cx="228601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Εικονικό πειραματικό εργαστήριο</a:t>
            </a:r>
            <a:endParaRPr lang="el-GR" dirty="0"/>
          </a:p>
        </p:txBody>
      </p:sp>
      <p:sp>
        <p:nvSpPr>
          <p:cNvPr id="8" name="7 - Έλλειψη">
            <a:hlinkClick r:id="rId5" action="ppaction://hlinksldjump">
              <a:snd r:embed="rId6" name="bomb.wav" builtIn="1"/>
            </a:hlinkClick>
          </p:cNvPr>
          <p:cNvSpPr/>
          <p:nvPr/>
        </p:nvSpPr>
        <p:spPr>
          <a:xfrm>
            <a:off x="857224" y="4000504"/>
            <a:ext cx="228601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Παιχνίδι ρόλων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4000504"/>
            <a:ext cx="7212352" cy="51722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Προσπάθησε ξανά…</a:t>
            </a:r>
            <a:endParaRPr lang="el-GR" dirty="0"/>
          </a:p>
        </p:txBody>
      </p:sp>
      <p:sp>
        <p:nvSpPr>
          <p:cNvPr id="4" name="3 - Πολλαπλασιασμός"/>
          <p:cNvSpPr/>
          <p:nvPr/>
        </p:nvSpPr>
        <p:spPr>
          <a:xfrm>
            <a:off x="2714612" y="357166"/>
            <a:ext cx="3571900" cy="292895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Αριστερό βέλος">
            <a:hlinkClick r:id="" action="ppaction://hlinkshowjump?jump=lastslideviewed"/>
          </p:cNvPr>
          <p:cNvSpPr/>
          <p:nvPr/>
        </p:nvSpPr>
        <p:spPr>
          <a:xfrm>
            <a:off x="1357290" y="4714884"/>
            <a:ext cx="214314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Επιστροφή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75</TotalTime>
  <Words>117</Words>
  <Application>Microsoft Office PowerPoint</Application>
  <PresentationFormat>Προβολή στην οθόνη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Άποψη</vt:lpstr>
      <vt:lpstr>ΕΙΚΟΝΙΚΟΙ ΚΟΣΜΟΙ</vt:lpstr>
      <vt:lpstr>Σύμφωνα με τον Tayler τι είναι οι εικονικοί κόσμοι;</vt:lpstr>
      <vt:lpstr>Σωστά!!!</vt:lpstr>
      <vt:lpstr>Ποιο από τα παρακάτω δεν αποτελεί χαρακτηριστικό του εικονικού κόσμου;  </vt:lpstr>
      <vt:lpstr>Σωστά!!!</vt:lpstr>
      <vt:lpstr>Ποιο από τα παρακάτω δεν αποτελεί χαρακτηριστικό του Second Life;</vt:lpstr>
      <vt:lpstr>Σωστά!!!</vt:lpstr>
      <vt:lpstr>Ποιο από τα παρακάτω δεν αποτελεί τρόπο χρήσης των εικονικών κόσμων στην εκπαιδευτική διαδικασία;</vt:lpstr>
      <vt:lpstr>Προσπάθησε ξανά…</vt:lpstr>
      <vt:lpstr>Σωστά!!!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ΕΙΚΟΝΙΚΟΙ ΚΟΣΜΟΙ</dc:title>
  <dc:creator>user</dc:creator>
  <cp:lastModifiedBy>user</cp:lastModifiedBy>
  <cp:revision>9</cp:revision>
  <dcterms:created xsi:type="dcterms:W3CDTF">2024-06-13T07:14:31Z</dcterms:created>
  <dcterms:modified xsi:type="dcterms:W3CDTF">2024-06-13T08:30:03Z</dcterms:modified>
</cp:coreProperties>
</file>