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9725" autoAdjust="0"/>
  </p:normalViewPr>
  <p:slideViewPr>
    <p:cSldViewPr snapToGrid="0">
      <p:cViewPr>
        <p:scale>
          <a:sx n="72" d="100"/>
          <a:sy n="72" d="100"/>
        </p:scale>
        <p:origin x="12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ΘΕΟΔΩΡΑ ΤΡΙΑΝΤΑΦΥΛΛΙΔΟΥ" userId="4fd4724549f8a79a" providerId="LiveId" clId="{03CFEEB4-8D95-441B-99E4-77AAF3D126DF}"/>
    <pc:docChg chg="undo redo custSel addSld modSld">
      <pc:chgData name="ΘΕΟΔΩΡΑ ΤΡΙΑΝΤΑΦΥΛΛΙΔΟΥ" userId="4fd4724549f8a79a" providerId="LiveId" clId="{03CFEEB4-8D95-441B-99E4-77AAF3D126DF}" dt="2023-12-05T17:28:17.564" v="1236" actId="120"/>
      <pc:docMkLst>
        <pc:docMk/>
      </pc:docMkLst>
      <pc:sldChg chg="addSp delSp modSp mod">
        <pc:chgData name="ΘΕΟΔΩΡΑ ΤΡΙΑΝΤΑΦΥΛΛΙΔΟΥ" userId="4fd4724549f8a79a" providerId="LiveId" clId="{03CFEEB4-8D95-441B-99E4-77AAF3D126DF}" dt="2023-12-05T17:28:17.564" v="1236" actId="120"/>
        <pc:sldMkLst>
          <pc:docMk/>
          <pc:sldMk cId="2015918738" sldId="257"/>
        </pc:sldMkLst>
        <pc:spChg chg="del mod">
          <ac:chgData name="ΘΕΟΔΩΡΑ ΤΡΙΑΝΤΑΦΥΛΛΙΔΟΥ" userId="4fd4724549f8a79a" providerId="LiveId" clId="{03CFEEB4-8D95-441B-99E4-77AAF3D126DF}" dt="2023-12-05T17:23:27.569" v="1158"/>
          <ac:spMkLst>
            <pc:docMk/>
            <pc:sldMk cId="2015918738" sldId="257"/>
            <ac:spMk id="2" creationId="{89B58C58-51FA-063C-9326-03C8058EB485}"/>
          </ac:spMkLst>
        </pc:spChg>
        <pc:spChg chg="add mod">
          <ac:chgData name="ΘΕΟΔΩΡΑ ΤΡΙΑΝΤΑΦΥΛΛΙΔΟΥ" userId="4fd4724549f8a79a" providerId="LiveId" clId="{03CFEEB4-8D95-441B-99E4-77AAF3D126DF}" dt="2023-12-05T16:07:48.427" v="76" actId="255"/>
          <ac:spMkLst>
            <pc:docMk/>
            <pc:sldMk cId="2015918738" sldId="257"/>
            <ac:spMk id="8" creationId="{899AFB9D-CA04-C354-3961-EA7327234603}"/>
          </ac:spMkLst>
        </pc:spChg>
        <pc:spChg chg="add mod">
          <ac:chgData name="ΘΕΟΔΩΡΑ ΤΡΙΑΝΤΑΦΥΛΛΙΔΟΥ" userId="4fd4724549f8a79a" providerId="LiveId" clId="{03CFEEB4-8D95-441B-99E4-77AAF3D126DF}" dt="2023-12-05T17:28:17.564" v="1236" actId="120"/>
          <ac:spMkLst>
            <pc:docMk/>
            <pc:sldMk cId="2015918738" sldId="257"/>
            <ac:spMk id="9" creationId="{66331D61-BDBA-84F0-29BA-CD6F184D4439}"/>
          </ac:spMkLst>
        </pc:spChg>
        <pc:picChg chg="mod">
          <ac:chgData name="ΘΕΟΔΩΡΑ ΤΡΙΑΝΤΑΦΥΛΛΙΔΟΥ" userId="4fd4724549f8a79a" providerId="LiveId" clId="{03CFEEB4-8D95-441B-99E4-77AAF3D126DF}" dt="2023-12-05T17:23:30.963" v="1159" actId="1076"/>
          <ac:picMkLst>
            <pc:docMk/>
            <pc:sldMk cId="2015918738" sldId="257"/>
            <ac:picMk id="4" creationId="{25489C2F-0120-D81B-3546-044C9B9D5F01}"/>
          </ac:picMkLst>
        </pc:picChg>
      </pc:sldChg>
      <pc:sldChg chg="addSp delSp modSp mod">
        <pc:chgData name="ΘΕΟΔΩΡΑ ΤΡΙΑΝΤΑΦΥΛΛΙΔΟΥ" userId="4fd4724549f8a79a" providerId="LiveId" clId="{03CFEEB4-8D95-441B-99E4-77AAF3D126DF}" dt="2023-12-05T17:04:33.447" v="732" actId="1076"/>
        <pc:sldMkLst>
          <pc:docMk/>
          <pc:sldMk cId="1110258548" sldId="259"/>
        </pc:sldMkLst>
        <pc:spChg chg="add mod">
          <ac:chgData name="ΘΕΟΔΩΡΑ ΤΡΙΑΝΤΑΦΥΛΛΙΔΟΥ" userId="4fd4724549f8a79a" providerId="LiveId" clId="{03CFEEB4-8D95-441B-99E4-77AAF3D126DF}" dt="2023-12-05T16:48:08.602" v="452" actId="1076"/>
          <ac:spMkLst>
            <pc:docMk/>
            <pc:sldMk cId="1110258548" sldId="259"/>
            <ac:spMk id="2" creationId="{37BDADEA-1F81-DA84-AFC5-B9646E15B265}"/>
          </ac:spMkLst>
        </pc:spChg>
        <pc:spChg chg="add del mod">
          <ac:chgData name="ΘΕΟΔΩΡΑ ΤΡΙΑΝΤΑΦΥΛΛΙΔΟΥ" userId="4fd4724549f8a79a" providerId="LiveId" clId="{03CFEEB4-8D95-441B-99E4-77AAF3D126DF}" dt="2023-12-05T17:04:25.225" v="731" actId="20577"/>
          <ac:spMkLst>
            <pc:docMk/>
            <pc:sldMk cId="1110258548" sldId="259"/>
            <ac:spMk id="3" creationId="{F973695D-9251-8B6F-33A0-822CACDE1F66}"/>
          </ac:spMkLst>
        </pc:spChg>
        <pc:spChg chg="add del mod">
          <ac:chgData name="ΘΕΟΔΩΡΑ ΤΡΙΑΝΤΑΦΥΛΛΙΔΟΥ" userId="4fd4724549f8a79a" providerId="LiveId" clId="{03CFEEB4-8D95-441B-99E4-77AAF3D126DF}" dt="2023-12-05T17:01:03.675" v="513" actId="767"/>
          <ac:spMkLst>
            <pc:docMk/>
            <pc:sldMk cId="1110258548" sldId="259"/>
            <ac:spMk id="5" creationId="{3E36A57C-3388-DC58-BA87-5F98A119AAEB}"/>
          </ac:spMkLst>
        </pc:spChg>
        <pc:picChg chg="add mod">
          <ac:chgData name="ΘΕΟΔΩΡΑ ΤΡΙΑΝΤΑΦΥΛΛΙΔΟΥ" userId="4fd4724549f8a79a" providerId="LiveId" clId="{03CFEEB4-8D95-441B-99E4-77AAF3D126DF}" dt="2023-12-05T17:04:33.447" v="732" actId="1076"/>
          <ac:picMkLst>
            <pc:docMk/>
            <pc:sldMk cId="1110258548" sldId="259"/>
            <ac:picMk id="4" creationId="{A80112C4-23D3-C8FD-DAB4-190C4B74AD97}"/>
          </ac:picMkLst>
        </pc:picChg>
      </pc:sldChg>
      <pc:sldChg chg="addSp modSp new mod">
        <pc:chgData name="ΘΕΟΔΩΡΑ ΤΡΙΑΝΤΑΦΥΛΛΙΔΟΥ" userId="4fd4724549f8a79a" providerId="LiveId" clId="{03CFEEB4-8D95-441B-99E4-77AAF3D126DF}" dt="2023-12-05T16:36:13.668" v="450" actId="1076"/>
        <pc:sldMkLst>
          <pc:docMk/>
          <pc:sldMk cId="1697795894" sldId="260"/>
        </pc:sldMkLst>
        <pc:spChg chg="add mod">
          <ac:chgData name="ΘΕΟΔΩΡΑ ΤΡΙΑΝΤΑΦΥΛΛΙΔΟΥ" userId="4fd4724549f8a79a" providerId="LiveId" clId="{03CFEEB4-8D95-441B-99E4-77AAF3D126DF}" dt="2023-12-05T16:36:13.668" v="450" actId="1076"/>
          <ac:spMkLst>
            <pc:docMk/>
            <pc:sldMk cId="1697795894" sldId="260"/>
            <ac:spMk id="2" creationId="{39AE2F80-9F15-8E6F-3D36-B9B9AC76E9A4}"/>
          </ac:spMkLst>
        </pc:spChg>
        <pc:spChg chg="add mod">
          <ac:chgData name="ΘΕΟΔΩΡΑ ΤΡΙΑΝΤΑΦΥΛΛΙΔΟΥ" userId="4fd4724549f8a79a" providerId="LiveId" clId="{03CFEEB4-8D95-441B-99E4-77AAF3D126DF}" dt="2023-12-05T16:35:17.113" v="441" actId="20577"/>
          <ac:spMkLst>
            <pc:docMk/>
            <pc:sldMk cId="1697795894" sldId="260"/>
            <ac:spMk id="4" creationId="{C168CA58-3409-3591-37E6-14A594C78059}"/>
          </ac:spMkLst>
        </pc:spChg>
        <pc:spChg chg="add mod">
          <ac:chgData name="ΘΕΟΔΩΡΑ ΤΡΙΑΝΤΑΦΥΛΛΙΔΟΥ" userId="4fd4724549f8a79a" providerId="LiveId" clId="{03CFEEB4-8D95-441B-99E4-77AAF3D126DF}" dt="2023-12-05T16:35:26.968" v="444" actId="20577"/>
          <ac:spMkLst>
            <pc:docMk/>
            <pc:sldMk cId="1697795894" sldId="260"/>
            <ac:spMk id="6" creationId="{EF46D182-49F8-1EBF-16CF-03159A95CAB5}"/>
          </ac:spMkLst>
        </pc:spChg>
        <pc:spChg chg="add mod">
          <ac:chgData name="ΘΕΟΔΩΡΑ ΤΡΙΑΝΤΑΦΥΛΛΙΔΟΥ" userId="4fd4724549f8a79a" providerId="LiveId" clId="{03CFEEB4-8D95-441B-99E4-77AAF3D126DF}" dt="2023-12-05T16:35:48.164" v="448" actId="1076"/>
          <ac:spMkLst>
            <pc:docMk/>
            <pc:sldMk cId="1697795894" sldId="260"/>
            <ac:spMk id="8" creationId="{5A4350EE-EDF2-9532-B838-F106E76B5CE8}"/>
          </ac:spMkLst>
        </pc:spChg>
        <pc:spChg chg="add mod">
          <ac:chgData name="ΘΕΟΔΩΡΑ ΤΡΙΑΝΤΑΦΥΛΛΙΔΟΥ" userId="4fd4724549f8a79a" providerId="LiveId" clId="{03CFEEB4-8D95-441B-99E4-77AAF3D126DF}" dt="2023-12-05T16:29:36.673" v="363" actId="1076"/>
          <ac:spMkLst>
            <pc:docMk/>
            <pc:sldMk cId="1697795894" sldId="260"/>
            <ac:spMk id="10" creationId="{CD2D55AD-760A-15E3-EDC4-F513C3A123ED}"/>
          </ac:spMkLst>
        </pc:spChg>
        <pc:spChg chg="add mod">
          <ac:chgData name="ΘΕΟΔΩΡΑ ΤΡΙΑΝΤΑΦΥΛΛΙΔΟΥ" userId="4fd4724549f8a79a" providerId="LiveId" clId="{03CFEEB4-8D95-441B-99E4-77AAF3D126DF}" dt="2023-12-05T16:32:06.093" v="379" actId="1076"/>
          <ac:spMkLst>
            <pc:docMk/>
            <pc:sldMk cId="1697795894" sldId="260"/>
            <ac:spMk id="12" creationId="{3AD3E36F-8802-7C48-B3ED-7648141E1360}"/>
          </ac:spMkLst>
        </pc:spChg>
        <pc:spChg chg="add mod">
          <ac:chgData name="ΘΕΟΔΩΡΑ ΤΡΙΑΝΤΑΦΥΛΛΙΔΟΥ" userId="4fd4724549f8a79a" providerId="LiveId" clId="{03CFEEB4-8D95-441B-99E4-77AAF3D126DF}" dt="2023-12-05T16:34:59.032" v="435" actId="1076"/>
          <ac:spMkLst>
            <pc:docMk/>
            <pc:sldMk cId="1697795894" sldId="260"/>
            <ac:spMk id="14" creationId="{4C14FEA6-0A81-DE8E-6E24-CD8579A3BBC9}"/>
          </ac:spMkLst>
        </pc:spChg>
        <pc:picChg chg="add mod">
          <ac:chgData name="ΘΕΟΔΩΡΑ ΤΡΙΑΝΤΑΦΥΛΛΙΔΟΥ" userId="4fd4724549f8a79a" providerId="LiveId" clId="{03CFEEB4-8D95-441B-99E4-77AAF3D126DF}" dt="2023-12-05T16:35:54.244" v="449" actId="1076"/>
          <ac:picMkLst>
            <pc:docMk/>
            <pc:sldMk cId="1697795894" sldId="260"/>
            <ac:picMk id="3" creationId="{746193A8-C47B-9D15-EB4A-DB124DBD4DB3}"/>
          </ac:picMkLst>
        </pc:picChg>
        <pc:picChg chg="add mod">
          <ac:chgData name="ΘΕΟΔΩΡΑ ΤΡΙΑΝΤΑΦΥΛΛΙΔΟΥ" userId="4fd4724549f8a79a" providerId="LiveId" clId="{03CFEEB4-8D95-441B-99E4-77AAF3D126DF}" dt="2023-12-05T16:25:32.402" v="346" actId="1076"/>
          <ac:picMkLst>
            <pc:docMk/>
            <pc:sldMk cId="1697795894" sldId="260"/>
            <ac:picMk id="5" creationId="{03B4850E-BF5F-FB5B-B300-A59F33D0F22C}"/>
          </ac:picMkLst>
        </pc:picChg>
        <pc:picChg chg="add mod">
          <ac:chgData name="ΘΕΟΔΩΡΑ ΤΡΙΑΝΤΑΦΥΛΛΙΔΟΥ" userId="4fd4724549f8a79a" providerId="LiveId" clId="{03CFEEB4-8D95-441B-99E4-77AAF3D126DF}" dt="2023-12-05T16:25:53.522" v="350" actId="1076"/>
          <ac:picMkLst>
            <pc:docMk/>
            <pc:sldMk cId="1697795894" sldId="260"/>
            <ac:picMk id="7" creationId="{A9D55A7A-9D4A-B922-8A4E-19799F0921E3}"/>
          </ac:picMkLst>
        </pc:picChg>
        <pc:picChg chg="add mod">
          <ac:chgData name="ΘΕΟΔΩΡΑ ΤΡΙΑΝΤΑΦΥΛΛΙΔΟΥ" userId="4fd4724549f8a79a" providerId="LiveId" clId="{03CFEEB4-8D95-441B-99E4-77AAF3D126DF}" dt="2023-12-05T16:29:03.942" v="353" actId="1076"/>
          <ac:picMkLst>
            <pc:docMk/>
            <pc:sldMk cId="1697795894" sldId="260"/>
            <ac:picMk id="9" creationId="{42720730-4821-FF8D-1137-528C8B3B90E6}"/>
          </ac:picMkLst>
        </pc:picChg>
        <pc:picChg chg="add mod">
          <ac:chgData name="ΘΕΟΔΩΡΑ ΤΡΙΑΝΤΑΦΥΛΛΙΔΟΥ" userId="4fd4724549f8a79a" providerId="LiveId" clId="{03CFEEB4-8D95-441B-99E4-77AAF3D126DF}" dt="2023-12-05T16:32:15.301" v="381" actId="14100"/>
          <ac:picMkLst>
            <pc:docMk/>
            <pc:sldMk cId="1697795894" sldId="260"/>
            <ac:picMk id="11" creationId="{D359E688-ACCC-1F27-95A0-28BB0CD0E1E8}"/>
          </ac:picMkLst>
        </pc:picChg>
        <pc:picChg chg="add mod">
          <ac:chgData name="ΘΕΟΔΩΡΑ ΤΡΙΑΝΤΑΦΥΛΛΙΔΟΥ" userId="4fd4724549f8a79a" providerId="LiveId" clId="{03CFEEB4-8D95-441B-99E4-77AAF3D126DF}" dt="2023-12-05T16:35:08.068" v="438" actId="14100"/>
          <ac:picMkLst>
            <pc:docMk/>
            <pc:sldMk cId="1697795894" sldId="260"/>
            <ac:picMk id="13" creationId="{275B0BC7-F99B-CBCF-4775-114CD179AD32}"/>
          </ac:picMkLst>
        </pc:picChg>
      </pc:sldChg>
      <pc:sldChg chg="addSp delSp modSp new mod">
        <pc:chgData name="ΘΕΟΔΩΡΑ ΤΡΙΑΝΤΑΦΥΛΛΙΔΟΥ" userId="4fd4724549f8a79a" providerId="LiveId" clId="{03CFEEB4-8D95-441B-99E4-77AAF3D126DF}" dt="2023-12-05T17:23:02.464" v="1046" actId="20577"/>
        <pc:sldMkLst>
          <pc:docMk/>
          <pc:sldMk cId="1856922917" sldId="261"/>
        </pc:sldMkLst>
        <pc:spChg chg="add del mod">
          <ac:chgData name="ΘΕΟΔΩΡΑ ΤΡΙΑΝΤΑΦΥΛΛΙΔΟΥ" userId="4fd4724549f8a79a" providerId="LiveId" clId="{03CFEEB4-8D95-441B-99E4-77AAF3D126DF}" dt="2023-12-05T17:05:01.357" v="735" actId="478"/>
          <ac:spMkLst>
            <pc:docMk/>
            <pc:sldMk cId="1856922917" sldId="261"/>
            <ac:spMk id="2" creationId="{7967B7E0-A660-8485-05CE-265651DD6030}"/>
          </ac:spMkLst>
        </pc:spChg>
        <pc:spChg chg="add mod">
          <ac:chgData name="ΘΕΟΔΩΡΑ ΤΡΙΑΝΤΑΦΥΛΛΙΔΟΥ" userId="4fd4724549f8a79a" providerId="LiveId" clId="{03CFEEB4-8D95-441B-99E4-77AAF3D126DF}" dt="2023-12-05T17:06:21.598" v="755" actId="20577"/>
          <ac:spMkLst>
            <pc:docMk/>
            <pc:sldMk cId="1856922917" sldId="261"/>
            <ac:spMk id="4" creationId="{3347C8FA-0440-5EE8-E2CA-643F702415CE}"/>
          </ac:spMkLst>
        </pc:spChg>
        <pc:spChg chg="add mod">
          <ac:chgData name="ΘΕΟΔΩΡΑ ΤΡΙΑΝΤΑΦΥΛΛΙΔΟΥ" userId="4fd4724549f8a79a" providerId="LiveId" clId="{03CFEEB4-8D95-441B-99E4-77AAF3D126DF}" dt="2023-12-05T17:06:18.340" v="754" actId="255"/>
          <ac:spMkLst>
            <pc:docMk/>
            <pc:sldMk cId="1856922917" sldId="261"/>
            <ac:spMk id="5" creationId="{ACC94394-A1E0-49A5-4883-BEC445C4F8DF}"/>
          </ac:spMkLst>
        </pc:spChg>
        <pc:spChg chg="add mod">
          <ac:chgData name="ΘΕΟΔΩΡΑ ΤΡΙΑΝΤΑΦΥΛΛΙΔΟΥ" userId="4fd4724549f8a79a" providerId="LiveId" clId="{03CFEEB4-8D95-441B-99E4-77AAF3D126DF}" dt="2023-12-05T17:23:02.464" v="1046" actId="20577"/>
          <ac:spMkLst>
            <pc:docMk/>
            <pc:sldMk cId="1856922917" sldId="261"/>
            <ac:spMk id="6" creationId="{619BA6F8-59D7-0E2D-F746-7469DEA755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90682-3DD8-441A-8331-D0CD95945BC5}" type="datetimeFigureOut">
              <a:rPr lang="el-GR" smtClean="0"/>
              <a:t>5/12/2023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6838C-D242-455D-8E68-15B5F3D19F7C}" type="slidenum">
              <a:rPr lang="el-GR" smtClean="0"/>
              <a:t>‹#›</a:t>
            </a:fld>
            <a:endParaRPr lang="el-GR"/>
          </a:p>
        </p:txBody>
      </p:sp>
    </p:spTree>
    <p:extLst>
      <p:ext uri="{BB962C8B-B14F-4D97-AF65-F5344CB8AC3E}">
        <p14:creationId xmlns:p14="http://schemas.microsoft.com/office/powerpoint/2010/main" val="2411979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5BE6838C-D242-455D-8E68-15B5F3D19F7C}" type="slidenum">
              <a:rPr lang="el-GR" smtClean="0"/>
              <a:t>2</a:t>
            </a:fld>
            <a:endParaRPr lang="el-GR"/>
          </a:p>
        </p:txBody>
      </p:sp>
    </p:spTree>
    <p:extLst>
      <p:ext uri="{BB962C8B-B14F-4D97-AF65-F5344CB8AC3E}">
        <p14:creationId xmlns:p14="http://schemas.microsoft.com/office/powerpoint/2010/main" val="411782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5BE6838C-D242-455D-8E68-15B5F3D19F7C}" type="slidenum">
              <a:rPr lang="el-GR" smtClean="0"/>
              <a:t>4</a:t>
            </a:fld>
            <a:endParaRPr lang="el-GR"/>
          </a:p>
        </p:txBody>
      </p:sp>
    </p:spTree>
    <p:extLst>
      <p:ext uri="{BB962C8B-B14F-4D97-AF65-F5344CB8AC3E}">
        <p14:creationId xmlns:p14="http://schemas.microsoft.com/office/powerpoint/2010/main" val="796118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ACFB82-2C25-0AD7-263E-18C0704A65E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5AFAAE9-9869-91AE-7F5B-48E2F2E221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0237740-3E6C-13E0-441E-2E1408CAA2B5}"/>
              </a:ext>
            </a:extLst>
          </p:cNvPr>
          <p:cNvSpPr>
            <a:spLocks noGrp="1"/>
          </p:cNvSpPr>
          <p:nvPr>
            <p:ph type="dt" sz="half" idx="10"/>
          </p:nvPr>
        </p:nvSpPr>
        <p:spPr/>
        <p:txBody>
          <a:bodyPr/>
          <a:lstStyle/>
          <a:p>
            <a:fld id="{9CBF2A20-32D0-4F54-866E-A2F16208E574}" type="datetimeFigureOut">
              <a:rPr lang="el-GR" smtClean="0"/>
              <a:t>5/12/2023</a:t>
            </a:fld>
            <a:endParaRPr lang="el-GR"/>
          </a:p>
        </p:txBody>
      </p:sp>
      <p:sp>
        <p:nvSpPr>
          <p:cNvPr id="5" name="Θέση υποσέλιδου 4">
            <a:extLst>
              <a:ext uri="{FF2B5EF4-FFF2-40B4-BE49-F238E27FC236}">
                <a16:creationId xmlns:a16="http://schemas.microsoft.com/office/drawing/2014/main" id="{C271237E-5A84-F468-2BBC-02029F46581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28E73F7-0669-8FD3-EA12-1EF8B3BB40C5}"/>
              </a:ext>
            </a:extLst>
          </p:cNvPr>
          <p:cNvSpPr>
            <a:spLocks noGrp="1"/>
          </p:cNvSpPr>
          <p:nvPr>
            <p:ph type="sldNum" sz="quarter" idx="12"/>
          </p:nvPr>
        </p:nvSpPr>
        <p:spPr/>
        <p:txBody>
          <a:bodyPr/>
          <a:lstStyle/>
          <a:p>
            <a:fld id="{934EB554-549D-4FB8-B7A6-D1F524F4BDCB}" type="slidenum">
              <a:rPr lang="el-GR" smtClean="0"/>
              <a:t>‹#›</a:t>
            </a:fld>
            <a:endParaRPr lang="el-GR"/>
          </a:p>
        </p:txBody>
      </p:sp>
    </p:spTree>
    <p:extLst>
      <p:ext uri="{BB962C8B-B14F-4D97-AF65-F5344CB8AC3E}">
        <p14:creationId xmlns:p14="http://schemas.microsoft.com/office/powerpoint/2010/main" val="43712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81D978-BF21-5CB6-96C8-D37D159A56D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04E2809-48F8-A608-601C-04114F5C65C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8EE0EBA-60F7-9FE8-07B5-1D6245C6F025}"/>
              </a:ext>
            </a:extLst>
          </p:cNvPr>
          <p:cNvSpPr>
            <a:spLocks noGrp="1"/>
          </p:cNvSpPr>
          <p:nvPr>
            <p:ph type="dt" sz="half" idx="10"/>
          </p:nvPr>
        </p:nvSpPr>
        <p:spPr/>
        <p:txBody>
          <a:bodyPr/>
          <a:lstStyle/>
          <a:p>
            <a:fld id="{9CBF2A20-32D0-4F54-866E-A2F16208E574}" type="datetimeFigureOut">
              <a:rPr lang="el-GR" smtClean="0"/>
              <a:t>5/12/2023</a:t>
            </a:fld>
            <a:endParaRPr lang="el-GR"/>
          </a:p>
        </p:txBody>
      </p:sp>
      <p:sp>
        <p:nvSpPr>
          <p:cNvPr id="5" name="Θέση υποσέλιδου 4">
            <a:extLst>
              <a:ext uri="{FF2B5EF4-FFF2-40B4-BE49-F238E27FC236}">
                <a16:creationId xmlns:a16="http://schemas.microsoft.com/office/drawing/2014/main" id="{458877B1-4FCC-D104-3A92-5A1D464EF5A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517D9E0-4366-2C28-F56F-32F43A814FF4}"/>
              </a:ext>
            </a:extLst>
          </p:cNvPr>
          <p:cNvSpPr>
            <a:spLocks noGrp="1"/>
          </p:cNvSpPr>
          <p:nvPr>
            <p:ph type="sldNum" sz="quarter" idx="12"/>
          </p:nvPr>
        </p:nvSpPr>
        <p:spPr/>
        <p:txBody>
          <a:bodyPr/>
          <a:lstStyle/>
          <a:p>
            <a:fld id="{934EB554-549D-4FB8-B7A6-D1F524F4BDCB}" type="slidenum">
              <a:rPr lang="el-GR" smtClean="0"/>
              <a:t>‹#›</a:t>
            </a:fld>
            <a:endParaRPr lang="el-GR"/>
          </a:p>
        </p:txBody>
      </p:sp>
    </p:spTree>
    <p:extLst>
      <p:ext uri="{BB962C8B-B14F-4D97-AF65-F5344CB8AC3E}">
        <p14:creationId xmlns:p14="http://schemas.microsoft.com/office/powerpoint/2010/main" val="45402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14EF919-44DB-0DC4-A71E-C4151C4FD08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A5B13A7-6A97-C1A8-F26A-01A8F78EF1D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C832341-A78F-69F8-D8A6-FC0D50EC25DC}"/>
              </a:ext>
            </a:extLst>
          </p:cNvPr>
          <p:cNvSpPr>
            <a:spLocks noGrp="1"/>
          </p:cNvSpPr>
          <p:nvPr>
            <p:ph type="dt" sz="half" idx="10"/>
          </p:nvPr>
        </p:nvSpPr>
        <p:spPr/>
        <p:txBody>
          <a:bodyPr/>
          <a:lstStyle/>
          <a:p>
            <a:fld id="{9CBF2A20-32D0-4F54-866E-A2F16208E574}" type="datetimeFigureOut">
              <a:rPr lang="el-GR" smtClean="0"/>
              <a:t>5/12/2023</a:t>
            </a:fld>
            <a:endParaRPr lang="el-GR"/>
          </a:p>
        </p:txBody>
      </p:sp>
      <p:sp>
        <p:nvSpPr>
          <p:cNvPr id="5" name="Θέση υποσέλιδου 4">
            <a:extLst>
              <a:ext uri="{FF2B5EF4-FFF2-40B4-BE49-F238E27FC236}">
                <a16:creationId xmlns:a16="http://schemas.microsoft.com/office/drawing/2014/main" id="{E230F23D-618C-FC60-6912-369597F112C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A30FD06-83F0-70B5-7E88-2521B049EDD1}"/>
              </a:ext>
            </a:extLst>
          </p:cNvPr>
          <p:cNvSpPr>
            <a:spLocks noGrp="1"/>
          </p:cNvSpPr>
          <p:nvPr>
            <p:ph type="sldNum" sz="quarter" idx="12"/>
          </p:nvPr>
        </p:nvSpPr>
        <p:spPr/>
        <p:txBody>
          <a:bodyPr/>
          <a:lstStyle/>
          <a:p>
            <a:fld id="{934EB554-549D-4FB8-B7A6-D1F524F4BDCB}" type="slidenum">
              <a:rPr lang="el-GR" smtClean="0"/>
              <a:t>‹#›</a:t>
            </a:fld>
            <a:endParaRPr lang="el-GR"/>
          </a:p>
        </p:txBody>
      </p:sp>
    </p:spTree>
    <p:extLst>
      <p:ext uri="{BB962C8B-B14F-4D97-AF65-F5344CB8AC3E}">
        <p14:creationId xmlns:p14="http://schemas.microsoft.com/office/powerpoint/2010/main" val="188281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1B6416-D09D-132F-5E60-D82EBC2B064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60686D2-5E03-7572-753C-F07A3B37374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B852493-8D7E-7EE7-C8F3-3322B232DF43}"/>
              </a:ext>
            </a:extLst>
          </p:cNvPr>
          <p:cNvSpPr>
            <a:spLocks noGrp="1"/>
          </p:cNvSpPr>
          <p:nvPr>
            <p:ph type="dt" sz="half" idx="10"/>
          </p:nvPr>
        </p:nvSpPr>
        <p:spPr/>
        <p:txBody>
          <a:bodyPr/>
          <a:lstStyle/>
          <a:p>
            <a:fld id="{9CBF2A20-32D0-4F54-866E-A2F16208E574}" type="datetimeFigureOut">
              <a:rPr lang="el-GR" smtClean="0"/>
              <a:t>5/12/2023</a:t>
            </a:fld>
            <a:endParaRPr lang="el-GR"/>
          </a:p>
        </p:txBody>
      </p:sp>
      <p:sp>
        <p:nvSpPr>
          <p:cNvPr id="5" name="Θέση υποσέλιδου 4">
            <a:extLst>
              <a:ext uri="{FF2B5EF4-FFF2-40B4-BE49-F238E27FC236}">
                <a16:creationId xmlns:a16="http://schemas.microsoft.com/office/drawing/2014/main" id="{7F32142E-6E14-8F42-1DC3-4C1B7BCE792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1C17252-4FA6-3B3C-2FF0-DE15E58C9D23}"/>
              </a:ext>
            </a:extLst>
          </p:cNvPr>
          <p:cNvSpPr>
            <a:spLocks noGrp="1"/>
          </p:cNvSpPr>
          <p:nvPr>
            <p:ph type="sldNum" sz="quarter" idx="12"/>
          </p:nvPr>
        </p:nvSpPr>
        <p:spPr/>
        <p:txBody>
          <a:bodyPr/>
          <a:lstStyle/>
          <a:p>
            <a:fld id="{934EB554-549D-4FB8-B7A6-D1F524F4BDCB}" type="slidenum">
              <a:rPr lang="el-GR" smtClean="0"/>
              <a:t>‹#›</a:t>
            </a:fld>
            <a:endParaRPr lang="el-GR"/>
          </a:p>
        </p:txBody>
      </p:sp>
    </p:spTree>
    <p:extLst>
      <p:ext uri="{BB962C8B-B14F-4D97-AF65-F5344CB8AC3E}">
        <p14:creationId xmlns:p14="http://schemas.microsoft.com/office/powerpoint/2010/main" val="216652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DCABB7-1A68-9C6E-7267-A001270C20C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D357482-099E-DE4D-B3F9-713DB30B04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52477A5-5DA5-2DEA-90CF-F48A34EFCCDC}"/>
              </a:ext>
            </a:extLst>
          </p:cNvPr>
          <p:cNvSpPr>
            <a:spLocks noGrp="1"/>
          </p:cNvSpPr>
          <p:nvPr>
            <p:ph type="dt" sz="half" idx="10"/>
          </p:nvPr>
        </p:nvSpPr>
        <p:spPr/>
        <p:txBody>
          <a:bodyPr/>
          <a:lstStyle/>
          <a:p>
            <a:fld id="{9CBF2A20-32D0-4F54-866E-A2F16208E574}" type="datetimeFigureOut">
              <a:rPr lang="el-GR" smtClean="0"/>
              <a:t>5/12/2023</a:t>
            </a:fld>
            <a:endParaRPr lang="el-GR"/>
          </a:p>
        </p:txBody>
      </p:sp>
      <p:sp>
        <p:nvSpPr>
          <p:cNvPr id="5" name="Θέση υποσέλιδου 4">
            <a:extLst>
              <a:ext uri="{FF2B5EF4-FFF2-40B4-BE49-F238E27FC236}">
                <a16:creationId xmlns:a16="http://schemas.microsoft.com/office/drawing/2014/main" id="{FAA1DECB-0294-BE17-E9F8-AA577D9247C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1C65C90-CE72-FE6A-8E6E-BD9D1FE8D65D}"/>
              </a:ext>
            </a:extLst>
          </p:cNvPr>
          <p:cNvSpPr>
            <a:spLocks noGrp="1"/>
          </p:cNvSpPr>
          <p:nvPr>
            <p:ph type="sldNum" sz="quarter" idx="12"/>
          </p:nvPr>
        </p:nvSpPr>
        <p:spPr/>
        <p:txBody>
          <a:bodyPr/>
          <a:lstStyle/>
          <a:p>
            <a:fld id="{934EB554-549D-4FB8-B7A6-D1F524F4BDCB}" type="slidenum">
              <a:rPr lang="el-GR" smtClean="0"/>
              <a:t>‹#›</a:t>
            </a:fld>
            <a:endParaRPr lang="el-GR"/>
          </a:p>
        </p:txBody>
      </p:sp>
    </p:spTree>
    <p:extLst>
      <p:ext uri="{BB962C8B-B14F-4D97-AF65-F5344CB8AC3E}">
        <p14:creationId xmlns:p14="http://schemas.microsoft.com/office/powerpoint/2010/main" val="202843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564358-418A-C7EA-6C25-C9C046ABE79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501727D-8D58-AE27-CAD2-570C545108A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C6B080E-DF7B-175C-E6ED-C80DE9407C4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6CB954A-A561-321D-599B-5682E63469BE}"/>
              </a:ext>
            </a:extLst>
          </p:cNvPr>
          <p:cNvSpPr>
            <a:spLocks noGrp="1"/>
          </p:cNvSpPr>
          <p:nvPr>
            <p:ph type="dt" sz="half" idx="10"/>
          </p:nvPr>
        </p:nvSpPr>
        <p:spPr/>
        <p:txBody>
          <a:bodyPr/>
          <a:lstStyle/>
          <a:p>
            <a:fld id="{9CBF2A20-32D0-4F54-866E-A2F16208E574}" type="datetimeFigureOut">
              <a:rPr lang="el-GR" smtClean="0"/>
              <a:t>5/12/2023</a:t>
            </a:fld>
            <a:endParaRPr lang="el-GR"/>
          </a:p>
        </p:txBody>
      </p:sp>
      <p:sp>
        <p:nvSpPr>
          <p:cNvPr id="6" name="Θέση υποσέλιδου 5">
            <a:extLst>
              <a:ext uri="{FF2B5EF4-FFF2-40B4-BE49-F238E27FC236}">
                <a16:creationId xmlns:a16="http://schemas.microsoft.com/office/drawing/2014/main" id="{D94174A1-C355-837D-0E14-C755019E3C8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0EFB72E-8674-E42B-885A-3810ACBD552A}"/>
              </a:ext>
            </a:extLst>
          </p:cNvPr>
          <p:cNvSpPr>
            <a:spLocks noGrp="1"/>
          </p:cNvSpPr>
          <p:nvPr>
            <p:ph type="sldNum" sz="quarter" idx="12"/>
          </p:nvPr>
        </p:nvSpPr>
        <p:spPr/>
        <p:txBody>
          <a:bodyPr/>
          <a:lstStyle/>
          <a:p>
            <a:fld id="{934EB554-549D-4FB8-B7A6-D1F524F4BDCB}" type="slidenum">
              <a:rPr lang="el-GR" smtClean="0"/>
              <a:t>‹#›</a:t>
            </a:fld>
            <a:endParaRPr lang="el-GR"/>
          </a:p>
        </p:txBody>
      </p:sp>
    </p:spTree>
    <p:extLst>
      <p:ext uri="{BB962C8B-B14F-4D97-AF65-F5344CB8AC3E}">
        <p14:creationId xmlns:p14="http://schemas.microsoft.com/office/powerpoint/2010/main" val="309474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DE9B24-14A7-D127-C0CC-5BD40EA55215}"/>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638B67B-4CD8-E49C-571D-99FB4AEAA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D56660A-7799-23A9-127E-059596A9E82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5B7C258A-A60D-D248-E652-7094A6FAA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75B5C8B-FDDB-C21D-7799-E5EDD8D787FD}"/>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B50F0DA-547B-9369-9D0F-6AB8D680225B}"/>
              </a:ext>
            </a:extLst>
          </p:cNvPr>
          <p:cNvSpPr>
            <a:spLocks noGrp="1"/>
          </p:cNvSpPr>
          <p:nvPr>
            <p:ph type="dt" sz="half" idx="10"/>
          </p:nvPr>
        </p:nvSpPr>
        <p:spPr/>
        <p:txBody>
          <a:bodyPr/>
          <a:lstStyle/>
          <a:p>
            <a:fld id="{9CBF2A20-32D0-4F54-866E-A2F16208E574}" type="datetimeFigureOut">
              <a:rPr lang="el-GR" smtClean="0"/>
              <a:t>5/12/2023</a:t>
            </a:fld>
            <a:endParaRPr lang="el-GR"/>
          </a:p>
        </p:txBody>
      </p:sp>
      <p:sp>
        <p:nvSpPr>
          <p:cNvPr id="8" name="Θέση υποσέλιδου 7">
            <a:extLst>
              <a:ext uri="{FF2B5EF4-FFF2-40B4-BE49-F238E27FC236}">
                <a16:creationId xmlns:a16="http://schemas.microsoft.com/office/drawing/2014/main" id="{171B331B-A352-8CA1-D2F1-22100220913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E996E462-DA36-DA85-61EF-CA11D7F7A994}"/>
              </a:ext>
            </a:extLst>
          </p:cNvPr>
          <p:cNvSpPr>
            <a:spLocks noGrp="1"/>
          </p:cNvSpPr>
          <p:nvPr>
            <p:ph type="sldNum" sz="quarter" idx="12"/>
          </p:nvPr>
        </p:nvSpPr>
        <p:spPr/>
        <p:txBody>
          <a:bodyPr/>
          <a:lstStyle/>
          <a:p>
            <a:fld id="{934EB554-549D-4FB8-B7A6-D1F524F4BDCB}" type="slidenum">
              <a:rPr lang="el-GR" smtClean="0"/>
              <a:t>‹#›</a:t>
            </a:fld>
            <a:endParaRPr lang="el-GR"/>
          </a:p>
        </p:txBody>
      </p:sp>
    </p:spTree>
    <p:extLst>
      <p:ext uri="{BB962C8B-B14F-4D97-AF65-F5344CB8AC3E}">
        <p14:creationId xmlns:p14="http://schemas.microsoft.com/office/powerpoint/2010/main" val="399691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582B3C-26DA-9ADE-FF89-A005EF35398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1F9C4C7-1F41-B9C5-B30D-2BE3CB78F581}"/>
              </a:ext>
            </a:extLst>
          </p:cNvPr>
          <p:cNvSpPr>
            <a:spLocks noGrp="1"/>
          </p:cNvSpPr>
          <p:nvPr>
            <p:ph type="dt" sz="half" idx="10"/>
          </p:nvPr>
        </p:nvSpPr>
        <p:spPr/>
        <p:txBody>
          <a:bodyPr/>
          <a:lstStyle/>
          <a:p>
            <a:fld id="{9CBF2A20-32D0-4F54-866E-A2F16208E574}" type="datetimeFigureOut">
              <a:rPr lang="el-GR" smtClean="0"/>
              <a:t>5/12/2023</a:t>
            </a:fld>
            <a:endParaRPr lang="el-GR"/>
          </a:p>
        </p:txBody>
      </p:sp>
      <p:sp>
        <p:nvSpPr>
          <p:cNvPr id="4" name="Θέση υποσέλιδου 3">
            <a:extLst>
              <a:ext uri="{FF2B5EF4-FFF2-40B4-BE49-F238E27FC236}">
                <a16:creationId xmlns:a16="http://schemas.microsoft.com/office/drawing/2014/main" id="{208B39EE-503F-86D6-64FC-73C6483323D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D28EDD44-8825-C639-B1A6-70C2A01CB4DB}"/>
              </a:ext>
            </a:extLst>
          </p:cNvPr>
          <p:cNvSpPr>
            <a:spLocks noGrp="1"/>
          </p:cNvSpPr>
          <p:nvPr>
            <p:ph type="sldNum" sz="quarter" idx="12"/>
          </p:nvPr>
        </p:nvSpPr>
        <p:spPr/>
        <p:txBody>
          <a:bodyPr/>
          <a:lstStyle/>
          <a:p>
            <a:fld id="{934EB554-549D-4FB8-B7A6-D1F524F4BDCB}" type="slidenum">
              <a:rPr lang="el-GR" smtClean="0"/>
              <a:t>‹#›</a:t>
            </a:fld>
            <a:endParaRPr lang="el-GR"/>
          </a:p>
        </p:txBody>
      </p:sp>
    </p:spTree>
    <p:extLst>
      <p:ext uri="{BB962C8B-B14F-4D97-AF65-F5344CB8AC3E}">
        <p14:creationId xmlns:p14="http://schemas.microsoft.com/office/powerpoint/2010/main" val="104182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11FC262-C7FA-F1A7-6AB7-EFCDA0ACDA8C}"/>
              </a:ext>
            </a:extLst>
          </p:cNvPr>
          <p:cNvSpPr>
            <a:spLocks noGrp="1"/>
          </p:cNvSpPr>
          <p:nvPr>
            <p:ph type="dt" sz="half" idx="10"/>
          </p:nvPr>
        </p:nvSpPr>
        <p:spPr/>
        <p:txBody>
          <a:bodyPr/>
          <a:lstStyle/>
          <a:p>
            <a:fld id="{9CBF2A20-32D0-4F54-866E-A2F16208E574}" type="datetimeFigureOut">
              <a:rPr lang="el-GR" smtClean="0"/>
              <a:t>5/12/2023</a:t>
            </a:fld>
            <a:endParaRPr lang="el-GR"/>
          </a:p>
        </p:txBody>
      </p:sp>
      <p:sp>
        <p:nvSpPr>
          <p:cNvPr id="3" name="Θέση υποσέλιδου 2">
            <a:extLst>
              <a:ext uri="{FF2B5EF4-FFF2-40B4-BE49-F238E27FC236}">
                <a16:creationId xmlns:a16="http://schemas.microsoft.com/office/drawing/2014/main" id="{28ACF720-CA4D-54FB-C1E9-81EEC68298F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EA20241-C6EC-15F1-0701-154837DA19A5}"/>
              </a:ext>
            </a:extLst>
          </p:cNvPr>
          <p:cNvSpPr>
            <a:spLocks noGrp="1"/>
          </p:cNvSpPr>
          <p:nvPr>
            <p:ph type="sldNum" sz="quarter" idx="12"/>
          </p:nvPr>
        </p:nvSpPr>
        <p:spPr/>
        <p:txBody>
          <a:bodyPr/>
          <a:lstStyle/>
          <a:p>
            <a:fld id="{934EB554-549D-4FB8-B7A6-D1F524F4BDCB}" type="slidenum">
              <a:rPr lang="el-GR" smtClean="0"/>
              <a:t>‹#›</a:t>
            </a:fld>
            <a:endParaRPr lang="el-GR"/>
          </a:p>
        </p:txBody>
      </p:sp>
    </p:spTree>
    <p:extLst>
      <p:ext uri="{BB962C8B-B14F-4D97-AF65-F5344CB8AC3E}">
        <p14:creationId xmlns:p14="http://schemas.microsoft.com/office/powerpoint/2010/main" val="183868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9FB2EE-6265-606E-09E3-3BB9107DB5A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480CC89-8490-7BFE-AABD-86E2922E43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726D9A5-011D-649C-ECA9-3104F07C8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7FFFBBE-75BB-5D48-BD96-30EF5B64F837}"/>
              </a:ext>
            </a:extLst>
          </p:cNvPr>
          <p:cNvSpPr>
            <a:spLocks noGrp="1"/>
          </p:cNvSpPr>
          <p:nvPr>
            <p:ph type="dt" sz="half" idx="10"/>
          </p:nvPr>
        </p:nvSpPr>
        <p:spPr/>
        <p:txBody>
          <a:bodyPr/>
          <a:lstStyle/>
          <a:p>
            <a:fld id="{9CBF2A20-32D0-4F54-866E-A2F16208E574}" type="datetimeFigureOut">
              <a:rPr lang="el-GR" smtClean="0"/>
              <a:t>5/12/2023</a:t>
            </a:fld>
            <a:endParaRPr lang="el-GR"/>
          </a:p>
        </p:txBody>
      </p:sp>
      <p:sp>
        <p:nvSpPr>
          <p:cNvPr id="6" name="Θέση υποσέλιδου 5">
            <a:extLst>
              <a:ext uri="{FF2B5EF4-FFF2-40B4-BE49-F238E27FC236}">
                <a16:creationId xmlns:a16="http://schemas.microsoft.com/office/drawing/2014/main" id="{C7037E6D-9D90-8451-9A51-ADD88485CD4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73E3A70-68C0-A61C-38D7-02534A1A0FE9}"/>
              </a:ext>
            </a:extLst>
          </p:cNvPr>
          <p:cNvSpPr>
            <a:spLocks noGrp="1"/>
          </p:cNvSpPr>
          <p:nvPr>
            <p:ph type="sldNum" sz="quarter" idx="12"/>
          </p:nvPr>
        </p:nvSpPr>
        <p:spPr/>
        <p:txBody>
          <a:bodyPr/>
          <a:lstStyle/>
          <a:p>
            <a:fld id="{934EB554-549D-4FB8-B7A6-D1F524F4BDCB}" type="slidenum">
              <a:rPr lang="el-GR" smtClean="0"/>
              <a:t>‹#›</a:t>
            </a:fld>
            <a:endParaRPr lang="el-GR"/>
          </a:p>
        </p:txBody>
      </p:sp>
    </p:spTree>
    <p:extLst>
      <p:ext uri="{BB962C8B-B14F-4D97-AF65-F5344CB8AC3E}">
        <p14:creationId xmlns:p14="http://schemas.microsoft.com/office/powerpoint/2010/main" val="220837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0B2FE-854E-4C1E-C611-B33DE4BA1D3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06B2198-A3EB-0AA4-8B78-7CFFF4CFB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2FDBEBD-EF1F-34BB-5AD0-830FE6044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3EFA162-3611-27AD-F13E-620EBCB9E265}"/>
              </a:ext>
            </a:extLst>
          </p:cNvPr>
          <p:cNvSpPr>
            <a:spLocks noGrp="1"/>
          </p:cNvSpPr>
          <p:nvPr>
            <p:ph type="dt" sz="half" idx="10"/>
          </p:nvPr>
        </p:nvSpPr>
        <p:spPr/>
        <p:txBody>
          <a:bodyPr/>
          <a:lstStyle/>
          <a:p>
            <a:fld id="{9CBF2A20-32D0-4F54-866E-A2F16208E574}" type="datetimeFigureOut">
              <a:rPr lang="el-GR" smtClean="0"/>
              <a:t>5/12/2023</a:t>
            </a:fld>
            <a:endParaRPr lang="el-GR"/>
          </a:p>
        </p:txBody>
      </p:sp>
      <p:sp>
        <p:nvSpPr>
          <p:cNvPr id="6" name="Θέση υποσέλιδου 5">
            <a:extLst>
              <a:ext uri="{FF2B5EF4-FFF2-40B4-BE49-F238E27FC236}">
                <a16:creationId xmlns:a16="http://schemas.microsoft.com/office/drawing/2014/main" id="{FBE4070D-E58C-797C-FF7A-BFD3977CF91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116142F-8E51-62BA-B3FB-B6719EBAD67B}"/>
              </a:ext>
            </a:extLst>
          </p:cNvPr>
          <p:cNvSpPr>
            <a:spLocks noGrp="1"/>
          </p:cNvSpPr>
          <p:nvPr>
            <p:ph type="sldNum" sz="quarter" idx="12"/>
          </p:nvPr>
        </p:nvSpPr>
        <p:spPr/>
        <p:txBody>
          <a:bodyPr/>
          <a:lstStyle/>
          <a:p>
            <a:fld id="{934EB554-549D-4FB8-B7A6-D1F524F4BDCB}" type="slidenum">
              <a:rPr lang="el-GR" smtClean="0"/>
              <a:t>‹#›</a:t>
            </a:fld>
            <a:endParaRPr lang="el-GR"/>
          </a:p>
        </p:txBody>
      </p:sp>
    </p:spTree>
    <p:extLst>
      <p:ext uri="{BB962C8B-B14F-4D97-AF65-F5344CB8AC3E}">
        <p14:creationId xmlns:p14="http://schemas.microsoft.com/office/powerpoint/2010/main" val="323266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196B1D2-DDCE-30EA-6623-71B304765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6350133-F0C5-395C-AE96-491ADD0F1F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4DCDB9F-D2BC-3F79-B393-080EDCD3AB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F2A20-32D0-4F54-866E-A2F16208E574}" type="datetimeFigureOut">
              <a:rPr lang="el-GR" smtClean="0"/>
              <a:t>5/12/2023</a:t>
            </a:fld>
            <a:endParaRPr lang="el-GR"/>
          </a:p>
        </p:txBody>
      </p:sp>
      <p:sp>
        <p:nvSpPr>
          <p:cNvPr id="5" name="Θέση υποσέλιδου 4">
            <a:extLst>
              <a:ext uri="{FF2B5EF4-FFF2-40B4-BE49-F238E27FC236}">
                <a16:creationId xmlns:a16="http://schemas.microsoft.com/office/drawing/2014/main" id="{3EE11BF7-760F-3A22-126B-D3E228CDF8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90A5B76F-73E1-76F2-48F9-D1FF2DC6F5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EB554-549D-4FB8-B7A6-D1F524F4BDCB}" type="slidenum">
              <a:rPr lang="el-GR" smtClean="0"/>
              <a:t>‹#›</a:t>
            </a:fld>
            <a:endParaRPr lang="el-GR"/>
          </a:p>
        </p:txBody>
      </p:sp>
    </p:spTree>
    <p:extLst>
      <p:ext uri="{BB962C8B-B14F-4D97-AF65-F5344CB8AC3E}">
        <p14:creationId xmlns:p14="http://schemas.microsoft.com/office/powerpoint/2010/main" val="758198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hyperlink" Target="https://doi.org/10.12681/osj.24377"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8C3D1E-551F-78CA-9A62-FE71B5B588AE}"/>
              </a:ext>
            </a:extLst>
          </p:cNvPr>
          <p:cNvSpPr>
            <a:spLocks noGrp="1"/>
          </p:cNvSpPr>
          <p:nvPr>
            <p:ph type="ctrTitle"/>
          </p:nvPr>
        </p:nvSpPr>
        <p:spPr/>
        <p:txBody>
          <a:bodyPr/>
          <a:lstStyle/>
          <a:p>
            <a:r>
              <a:rPr lang="el-GR" dirty="0">
                <a:solidFill>
                  <a:schemeClr val="accent1"/>
                </a:solidFill>
              </a:rPr>
              <a:t>Τα ζώα των πάγων</a:t>
            </a:r>
          </a:p>
        </p:txBody>
      </p:sp>
      <p:pic>
        <p:nvPicPr>
          <p:cNvPr id="4" name="Εικόνα 3">
            <a:extLst>
              <a:ext uri="{FF2B5EF4-FFF2-40B4-BE49-F238E27FC236}">
                <a16:creationId xmlns:a16="http://schemas.microsoft.com/office/drawing/2014/main" id="{0E25F0A2-76DC-E2EC-FCDF-7F01350CFF0C}"/>
              </a:ext>
            </a:extLst>
          </p:cNvPr>
          <p:cNvPicPr>
            <a:picLocks noChangeAspect="1"/>
          </p:cNvPicPr>
          <p:nvPr/>
        </p:nvPicPr>
        <p:blipFill>
          <a:blip r:embed="rId2"/>
          <a:stretch>
            <a:fillRect/>
          </a:stretch>
        </p:blipFill>
        <p:spPr>
          <a:xfrm>
            <a:off x="1523999" y="3552825"/>
            <a:ext cx="9144000" cy="1704975"/>
          </a:xfrm>
          <a:prstGeom prst="rect">
            <a:avLst/>
          </a:prstGeom>
        </p:spPr>
      </p:pic>
      <p:sp>
        <p:nvSpPr>
          <p:cNvPr id="3" name="Υπότιτλος 2">
            <a:extLst>
              <a:ext uri="{FF2B5EF4-FFF2-40B4-BE49-F238E27FC236}">
                <a16:creationId xmlns:a16="http://schemas.microsoft.com/office/drawing/2014/main" id="{1DD0F65E-1335-6EF6-60BB-423F9FE033F1}"/>
              </a:ext>
            </a:extLst>
          </p:cNvPr>
          <p:cNvSpPr>
            <a:spLocks noGrp="1"/>
          </p:cNvSpPr>
          <p:nvPr>
            <p:ph type="subTitle" idx="1"/>
          </p:nvPr>
        </p:nvSpPr>
        <p:spPr>
          <a:xfrm>
            <a:off x="1524000" y="3602038"/>
            <a:ext cx="9144000" cy="1698624"/>
          </a:xfrm>
        </p:spPr>
        <p:txBody>
          <a:bodyPr/>
          <a:lstStyle/>
          <a:p>
            <a:endParaRPr lang="el-GR" dirty="0"/>
          </a:p>
        </p:txBody>
      </p:sp>
    </p:spTree>
    <p:extLst>
      <p:ext uri="{BB962C8B-B14F-4D97-AF65-F5344CB8AC3E}">
        <p14:creationId xmlns:p14="http://schemas.microsoft.com/office/powerpoint/2010/main" val="835939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25489C2F-0120-D81B-3546-044C9B9D5F01}"/>
              </a:ext>
            </a:extLst>
          </p:cNvPr>
          <p:cNvPicPr>
            <a:picLocks noChangeAspect="1"/>
          </p:cNvPicPr>
          <p:nvPr/>
        </p:nvPicPr>
        <p:blipFill>
          <a:blip r:embed="rId3"/>
          <a:stretch>
            <a:fillRect/>
          </a:stretch>
        </p:blipFill>
        <p:spPr>
          <a:xfrm>
            <a:off x="0" y="1311970"/>
            <a:ext cx="3000587" cy="2044180"/>
          </a:xfrm>
          <a:prstGeom prst="rect">
            <a:avLst/>
          </a:prstGeom>
        </p:spPr>
      </p:pic>
      <p:sp>
        <p:nvSpPr>
          <p:cNvPr id="8" name="TextBox 7">
            <a:extLst>
              <a:ext uri="{FF2B5EF4-FFF2-40B4-BE49-F238E27FC236}">
                <a16:creationId xmlns:a16="http://schemas.microsoft.com/office/drawing/2014/main" id="{899AFB9D-CA04-C354-3961-EA7327234603}"/>
              </a:ext>
            </a:extLst>
          </p:cNvPr>
          <p:cNvSpPr txBox="1"/>
          <p:nvPr/>
        </p:nvSpPr>
        <p:spPr>
          <a:xfrm>
            <a:off x="3200400" y="788750"/>
            <a:ext cx="4766310" cy="523220"/>
          </a:xfrm>
          <a:prstGeom prst="rect">
            <a:avLst/>
          </a:prstGeom>
          <a:noFill/>
        </p:spPr>
        <p:txBody>
          <a:bodyPr wrap="square" rtlCol="0">
            <a:spAutoFit/>
          </a:bodyPr>
          <a:lstStyle/>
          <a:p>
            <a:r>
              <a:rPr lang="el-GR" sz="2800" dirty="0">
                <a:solidFill>
                  <a:schemeClr val="accent1">
                    <a:lumMod val="75000"/>
                  </a:schemeClr>
                </a:solidFill>
              </a:rPr>
              <a:t>Ο ΒΟΡΕΙΟΣ ΠΟΛΟΣ (ΑΡΚΤΙΚΗ)</a:t>
            </a:r>
          </a:p>
        </p:txBody>
      </p:sp>
      <p:sp>
        <p:nvSpPr>
          <p:cNvPr id="9" name="TextBox 8">
            <a:extLst>
              <a:ext uri="{FF2B5EF4-FFF2-40B4-BE49-F238E27FC236}">
                <a16:creationId xmlns:a16="http://schemas.microsoft.com/office/drawing/2014/main" id="{66331D61-BDBA-84F0-29BA-CD6F184D4439}"/>
              </a:ext>
            </a:extLst>
          </p:cNvPr>
          <p:cNvSpPr txBox="1"/>
          <p:nvPr/>
        </p:nvSpPr>
        <p:spPr>
          <a:xfrm>
            <a:off x="3000586" y="1311970"/>
            <a:ext cx="9191413" cy="4308872"/>
          </a:xfrm>
          <a:prstGeom prst="rect">
            <a:avLst/>
          </a:prstGeom>
          <a:noFill/>
        </p:spPr>
        <p:txBody>
          <a:bodyPr wrap="square" rtlCol="0">
            <a:spAutoFit/>
          </a:bodyPr>
          <a:lstStyle/>
          <a:p>
            <a:r>
              <a:rPr lang="el-GR" sz="1600" dirty="0"/>
              <a:t>Η Αρκτική είναι η περιοχή γύρω από τον Βόρειο Πόλο, βρίσκεται αντίθετα από την Ανταρκτική, και περιλαμβάνει τα βόρεια τμήματα των ΗΠΑ (συμπεριλαμβανομένης της Αλάσκας), του Καναδά, της Ρωσίας, της Νορβηγίας, της Σουηδίας, της Φινλανδίας, της Ισλανδίας, της Γροιλανδίας, του αρχιπελάγους Σβάλμπαρντ, καθώς και τον σύνολο του Αρκτικού Ωκεανού (ή </a:t>
            </a:r>
            <a:r>
              <a:rPr lang="el-GR" sz="1600" dirty="0" err="1"/>
              <a:t>Βορειοπόλεμου</a:t>
            </a:r>
            <a:r>
              <a:rPr lang="el-GR" sz="1600" dirty="0"/>
              <a:t> Ωκεανού). Συχνά αναφέρονται ως "Αρκτικές Χώρες".</a:t>
            </a:r>
          </a:p>
          <a:p>
            <a:endParaRPr lang="el-GR" sz="1600" dirty="0"/>
          </a:p>
          <a:p>
            <a:r>
              <a:rPr lang="el-GR" sz="1600" dirty="0"/>
              <a:t>Η περιοχή της Αρκτικής ορίζεται είτε από τον αρκτικό κύκλο είτε από την αρκτική ισόθερμη γραμμή. Η συνηθέστερη οριοθέτηση είναι ο Αρκτικός Κύκλος (66° 33’Β), πέρα από τον οποίο αντιμετωπίζουν πολική νύχτα και ήλιο του μεσονυκτίου. Ένα άλλο όριο, κλιματικά, είναι η αρκτική ισόθερμη γραμμή των 10 °C τον Ιούλιο, πέρα από την οποία δεν αναπτύσσονται πλέον δέντρα.</a:t>
            </a:r>
          </a:p>
          <a:p>
            <a:endParaRPr lang="el-GR" sz="1600" dirty="0"/>
          </a:p>
          <a:p>
            <a:r>
              <a:rPr lang="el-GR" sz="1600" dirty="0"/>
              <a:t>Η Αρκτική, κατά κύριο μέρος, αποτελείται από θάλασσα που καλύπτεται από πάγο και περιβάλλεται από παγωμένο έδαφος χωρίς δέντρα. Είναι ένα ζωντανό οικοσύστημα, με οργανισμούς που εξαρτώνται από τον πάγο και τη θάλασσα, καθώς και από τους ανθρώπους που κατοικούν στις αρκτικές περιοχές. Οι αυτόχθονες πληθυσμοί έχουν προσαρμοστεί στις ακραίες κλιματολογικές συνθήκες. Η Αρκτική είναι εξαιρετικά ευαίσθητη στις αλλαγές του κλίματος, κάτι που την καθιστά ένα σύστημα προειδοποίησης για τους επιστήμονες ( ‘’Αρκτική’’, 2023)</a:t>
            </a:r>
            <a:endParaRPr lang="el-GR" dirty="0"/>
          </a:p>
        </p:txBody>
      </p:sp>
    </p:spTree>
    <p:extLst>
      <p:ext uri="{BB962C8B-B14F-4D97-AF65-F5344CB8AC3E}">
        <p14:creationId xmlns:p14="http://schemas.microsoft.com/office/powerpoint/2010/main" val="201591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97251C-691D-FB2C-3887-C0FC227F5147}"/>
              </a:ext>
            </a:extLst>
          </p:cNvPr>
          <p:cNvSpPr txBox="1"/>
          <p:nvPr/>
        </p:nvSpPr>
        <p:spPr>
          <a:xfrm>
            <a:off x="3188971" y="251460"/>
            <a:ext cx="6812280" cy="769441"/>
          </a:xfrm>
          <a:prstGeom prst="rect">
            <a:avLst/>
          </a:prstGeom>
          <a:noFill/>
        </p:spPr>
        <p:txBody>
          <a:bodyPr wrap="square" rtlCol="0">
            <a:spAutoFit/>
          </a:bodyPr>
          <a:lstStyle/>
          <a:p>
            <a:r>
              <a:rPr lang="el-GR" sz="4400" dirty="0">
                <a:solidFill>
                  <a:schemeClr val="accent1">
                    <a:lumMod val="60000"/>
                    <a:lumOff val="40000"/>
                  </a:schemeClr>
                </a:solidFill>
              </a:rPr>
              <a:t>Τα ζώα της Αρκτικής</a:t>
            </a:r>
          </a:p>
        </p:txBody>
      </p:sp>
      <p:pic>
        <p:nvPicPr>
          <p:cNvPr id="3" name="Εικόνα 2">
            <a:extLst>
              <a:ext uri="{FF2B5EF4-FFF2-40B4-BE49-F238E27FC236}">
                <a16:creationId xmlns:a16="http://schemas.microsoft.com/office/drawing/2014/main" id="{364CB5F5-EA10-8E25-CF9A-510232AB1BB1}"/>
              </a:ext>
            </a:extLst>
          </p:cNvPr>
          <p:cNvPicPr>
            <a:picLocks noChangeAspect="1"/>
          </p:cNvPicPr>
          <p:nvPr/>
        </p:nvPicPr>
        <p:blipFill>
          <a:blip r:embed="rId2"/>
          <a:stretch>
            <a:fillRect/>
          </a:stretch>
        </p:blipFill>
        <p:spPr>
          <a:xfrm>
            <a:off x="2226885" y="1820942"/>
            <a:ext cx="2133600" cy="2143125"/>
          </a:xfrm>
          <a:prstGeom prst="rect">
            <a:avLst/>
          </a:prstGeom>
        </p:spPr>
      </p:pic>
      <p:sp>
        <p:nvSpPr>
          <p:cNvPr id="4" name="TextBox 3">
            <a:extLst>
              <a:ext uri="{FF2B5EF4-FFF2-40B4-BE49-F238E27FC236}">
                <a16:creationId xmlns:a16="http://schemas.microsoft.com/office/drawing/2014/main" id="{466165D8-FF60-26BD-A15E-2E7D86DEE04C}"/>
              </a:ext>
            </a:extLst>
          </p:cNvPr>
          <p:cNvSpPr txBox="1"/>
          <p:nvPr/>
        </p:nvSpPr>
        <p:spPr>
          <a:xfrm>
            <a:off x="2448907" y="1416605"/>
            <a:ext cx="1828800" cy="369332"/>
          </a:xfrm>
          <a:prstGeom prst="rect">
            <a:avLst/>
          </a:prstGeom>
          <a:noFill/>
        </p:spPr>
        <p:txBody>
          <a:bodyPr wrap="square" rtlCol="0">
            <a:spAutoFit/>
          </a:bodyPr>
          <a:lstStyle/>
          <a:p>
            <a:r>
              <a:rPr lang="el-GR" dirty="0">
                <a:solidFill>
                  <a:schemeClr val="accent1">
                    <a:lumMod val="75000"/>
                  </a:schemeClr>
                </a:solidFill>
              </a:rPr>
              <a:t>Πολική αρκούδα</a:t>
            </a:r>
          </a:p>
        </p:txBody>
      </p:sp>
      <p:pic>
        <p:nvPicPr>
          <p:cNvPr id="5" name="Εικόνα 4">
            <a:extLst>
              <a:ext uri="{FF2B5EF4-FFF2-40B4-BE49-F238E27FC236}">
                <a16:creationId xmlns:a16="http://schemas.microsoft.com/office/drawing/2014/main" id="{3EF302A8-B634-7097-EA8A-C904E46FABAA}"/>
              </a:ext>
            </a:extLst>
          </p:cNvPr>
          <p:cNvPicPr>
            <a:picLocks noChangeAspect="1"/>
          </p:cNvPicPr>
          <p:nvPr/>
        </p:nvPicPr>
        <p:blipFill>
          <a:blip r:embed="rId3"/>
          <a:stretch>
            <a:fillRect/>
          </a:stretch>
        </p:blipFill>
        <p:spPr>
          <a:xfrm>
            <a:off x="5188267" y="1785937"/>
            <a:ext cx="2266951" cy="2143125"/>
          </a:xfrm>
          <a:prstGeom prst="rect">
            <a:avLst/>
          </a:prstGeom>
        </p:spPr>
      </p:pic>
      <p:sp>
        <p:nvSpPr>
          <p:cNvPr id="6" name="TextBox 5">
            <a:extLst>
              <a:ext uri="{FF2B5EF4-FFF2-40B4-BE49-F238E27FC236}">
                <a16:creationId xmlns:a16="http://schemas.microsoft.com/office/drawing/2014/main" id="{B7847456-C7B3-7CA0-63C7-9BC11369473B}"/>
              </a:ext>
            </a:extLst>
          </p:cNvPr>
          <p:cNvSpPr txBox="1"/>
          <p:nvPr/>
        </p:nvSpPr>
        <p:spPr>
          <a:xfrm>
            <a:off x="5494972" y="1393745"/>
            <a:ext cx="1653540" cy="369332"/>
          </a:xfrm>
          <a:prstGeom prst="rect">
            <a:avLst/>
          </a:prstGeom>
          <a:noFill/>
        </p:spPr>
        <p:txBody>
          <a:bodyPr wrap="square" rtlCol="0">
            <a:spAutoFit/>
          </a:bodyPr>
          <a:lstStyle/>
          <a:p>
            <a:r>
              <a:rPr lang="el-GR" dirty="0">
                <a:solidFill>
                  <a:schemeClr val="accent1">
                    <a:lumMod val="75000"/>
                  </a:schemeClr>
                </a:solidFill>
              </a:rPr>
              <a:t>Πολική αλεπού</a:t>
            </a:r>
          </a:p>
        </p:txBody>
      </p:sp>
      <p:sp>
        <p:nvSpPr>
          <p:cNvPr id="8" name="TextBox 7">
            <a:extLst>
              <a:ext uri="{FF2B5EF4-FFF2-40B4-BE49-F238E27FC236}">
                <a16:creationId xmlns:a16="http://schemas.microsoft.com/office/drawing/2014/main" id="{24B68855-1C49-0B0D-48AA-2221BFB94D1F}"/>
              </a:ext>
            </a:extLst>
          </p:cNvPr>
          <p:cNvSpPr txBox="1"/>
          <p:nvPr/>
        </p:nvSpPr>
        <p:spPr>
          <a:xfrm flipH="1">
            <a:off x="8349615" y="1416605"/>
            <a:ext cx="1800223" cy="369332"/>
          </a:xfrm>
          <a:prstGeom prst="rect">
            <a:avLst/>
          </a:prstGeom>
          <a:noFill/>
        </p:spPr>
        <p:txBody>
          <a:bodyPr wrap="square" rtlCol="0">
            <a:spAutoFit/>
          </a:bodyPr>
          <a:lstStyle/>
          <a:p>
            <a:r>
              <a:rPr lang="el-GR" dirty="0">
                <a:solidFill>
                  <a:schemeClr val="accent1">
                    <a:lumMod val="75000"/>
                  </a:schemeClr>
                </a:solidFill>
              </a:rPr>
              <a:t>Πολικός λύκος</a:t>
            </a:r>
          </a:p>
        </p:txBody>
      </p:sp>
      <p:pic>
        <p:nvPicPr>
          <p:cNvPr id="9" name="Εικόνα 8">
            <a:extLst>
              <a:ext uri="{FF2B5EF4-FFF2-40B4-BE49-F238E27FC236}">
                <a16:creationId xmlns:a16="http://schemas.microsoft.com/office/drawing/2014/main" id="{9200834F-B0D5-FEC0-C175-6B2DA47C3151}"/>
              </a:ext>
            </a:extLst>
          </p:cNvPr>
          <p:cNvPicPr>
            <a:picLocks noChangeAspect="1"/>
          </p:cNvPicPr>
          <p:nvPr/>
        </p:nvPicPr>
        <p:blipFill>
          <a:blip r:embed="rId4"/>
          <a:stretch>
            <a:fillRect/>
          </a:stretch>
        </p:blipFill>
        <p:spPr>
          <a:xfrm>
            <a:off x="8196679" y="1763077"/>
            <a:ext cx="1953158" cy="2170364"/>
          </a:xfrm>
          <a:prstGeom prst="rect">
            <a:avLst/>
          </a:prstGeom>
        </p:spPr>
      </p:pic>
      <p:pic>
        <p:nvPicPr>
          <p:cNvPr id="10" name="Εικόνα 9">
            <a:extLst>
              <a:ext uri="{FF2B5EF4-FFF2-40B4-BE49-F238E27FC236}">
                <a16:creationId xmlns:a16="http://schemas.microsoft.com/office/drawing/2014/main" id="{F1BF6B15-F581-E09A-3697-6051693B70FB}"/>
              </a:ext>
            </a:extLst>
          </p:cNvPr>
          <p:cNvPicPr>
            <a:picLocks noChangeAspect="1"/>
          </p:cNvPicPr>
          <p:nvPr/>
        </p:nvPicPr>
        <p:blipFill>
          <a:blip r:embed="rId5"/>
          <a:stretch>
            <a:fillRect/>
          </a:stretch>
        </p:blipFill>
        <p:spPr>
          <a:xfrm>
            <a:off x="2226885" y="4517470"/>
            <a:ext cx="2219385" cy="1847850"/>
          </a:xfrm>
          <a:prstGeom prst="rect">
            <a:avLst/>
          </a:prstGeom>
        </p:spPr>
      </p:pic>
      <p:sp>
        <p:nvSpPr>
          <p:cNvPr id="11" name="TextBox 10">
            <a:extLst>
              <a:ext uri="{FF2B5EF4-FFF2-40B4-BE49-F238E27FC236}">
                <a16:creationId xmlns:a16="http://schemas.microsoft.com/office/drawing/2014/main" id="{5D53D687-B5AC-C5FE-25DD-4A6C0E2B143A}"/>
              </a:ext>
            </a:extLst>
          </p:cNvPr>
          <p:cNvSpPr txBox="1"/>
          <p:nvPr/>
        </p:nvSpPr>
        <p:spPr>
          <a:xfrm>
            <a:off x="2379285" y="4056102"/>
            <a:ext cx="1828800" cy="369332"/>
          </a:xfrm>
          <a:prstGeom prst="rect">
            <a:avLst/>
          </a:prstGeom>
          <a:noFill/>
        </p:spPr>
        <p:txBody>
          <a:bodyPr wrap="square" rtlCol="0">
            <a:spAutoFit/>
          </a:bodyPr>
          <a:lstStyle/>
          <a:p>
            <a:r>
              <a:rPr lang="el-GR" dirty="0">
                <a:solidFill>
                  <a:schemeClr val="accent1">
                    <a:lumMod val="75000"/>
                  </a:schemeClr>
                </a:solidFill>
              </a:rPr>
              <a:t>Πολικός λαγός</a:t>
            </a:r>
          </a:p>
        </p:txBody>
      </p:sp>
      <p:pic>
        <p:nvPicPr>
          <p:cNvPr id="12" name="Εικόνα 11">
            <a:extLst>
              <a:ext uri="{FF2B5EF4-FFF2-40B4-BE49-F238E27FC236}">
                <a16:creationId xmlns:a16="http://schemas.microsoft.com/office/drawing/2014/main" id="{DF61F7C1-56E3-7BB7-DCAD-2301CFBA5D26}"/>
              </a:ext>
            </a:extLst>
          </p:cNvPr>
          <p:cNvPicPr>
            <a:picLocks noChangeAspect="1"/>
          </p:cNvPicPr>
          <p:nvPr/>
        </p:nvPicPr>
        <p:blipFill>
          <a:blip r:embed="rId6"/>
          <a:stretch>
            <a:fillRect/>
          </a:stretch>
        </p:blipFill>
        <p:spPr>
          <a:xfrm>
            <a:off x="5188267" y="4425434"/>
            <a:ext cx="2266951" cy="1914525"/>
          </a:xfrm>
          <a:prstGeom prst="rect">
            <a:avLst/>
          </a:prstGeom>
        </p:spPr>
      </p:pic>
      <p:sp>
        <p:nvSpPr>
          <p:cNvPr id="13" name="TextBox 12">
            <a:extLst>
              <a:ext uri="{FF2B5EF4-FFF2-40B4-BE49-F238E27FC236}">
                <a16:creationId xmlns:a16="http://schemas.microsoft.com/office/drawing/2014/main" id="{2665810A-7DE0-A212-5EBB-41FB014C7E71}"/>
              </a:ext>
            </a:extLst>
          </p:cNvPr>
          <p:cNvSpPr txBox="1"/>
          <p:nvPr/>
        </p:nvSpPr>
        <p:spPr>
          <a:xfrm>
            <a:off x="5188267" y="4026872"/>
            <a:ext cx="2149792" cy="369332"/>
          </a:xfrm>
          <a:prstGeom prst="rect">
            <a:avLst/>
          </a:prstGeom>
          <a:noFill/>
        </p:spPr>
        <p:txBody>
          <a:bodyPr wrap="square" rtlCol="0">
            <a:spAutoFit/>
          </a:bodyPr>
          <a:lstStyle/>
          <a:p>
            <a:r>
              <a:rPr lang="el-GR" dirty="0">
                <a:solidFill>
                  <a:schemeClr val="accent1">
                    <a:lumMod val="75000"/>
                  </a:schemeClr>
                </a:solidFill>
              </a:rPr>
              <a:t>Πολική κουκουβάγια</a:t>
            </a:r>
          </a:p>
        </p:txBody>
      </p:sp>
      <p:pic>
        <p:nvPicPr>
          <p:cNvPr id="14" name="Εικόνα 13">
            <a:extLst>
              <a:ext uri="{FF2B5EF4-FFF2-40B4-BE49-F238E27FC236}">
                <a16:creationId xmlns:a16="http://schemas.microsoft.com/office/drawing/2014/main" id="{DFD52B22-DBC1-B28A-97F9-F38532368B7A}"/>
              </a:ext>
            </a:extLst>
          </p:cNvPr>
          <p:cNvPicPr>
            <a:picLocks noChangeAspect="1"/>
          </p:cNvPicPr>
          <p:nvPr/>
        </p:nvPicPr>
        <p:blipFill>
          <a:blip r:embed="rId7"/>
          <a:stretch>
            <a:fillRect/>
          </a:stretch>
        </p:blipFill>
        <p:spPr>
          <a:xfrm>
            <a:off x="8196679" y="4462373"/>
            <a:ext cx="1953159" cy="1877586"/>
          </a:xfrm>
          <a:prstGeom prst="rect">
            <a:avLst/>
          </a:prstGeom>
        </p:spPr>
      </p:pic>
      <p:sp>
        <p:nvSpPr>
          <p:cNvPr id="15" name="TextBox 14">
            <a:extLst>
              <a:ext uri="{FF2B5EF4-FFF2-40B4-BE49-F238E27FC236}">
                <a16:creationId xmlns:a16="http://schemas.microsoft.com/office/drawing/2014/main" id="{D594B79C-D61D-42F2-9C24-B0E3D3E11909}"/>
              </a:ext>
            </a:extLst>
          </p:cNvPr>
          <p:cNvSpPr txBox="1"/>
          <p:nvPr/>
        </p:nvSpPr>
        <p:spPr>
          <a:xfrm>
            <a:off x="8655363" y="4026872"/>
            <a:ext cx="1494474" cy="369332"/>
          </a:xfrm>
          <a:prstGeom prst="rect">
            <a:avLst/>
          </a:prstGeom>
          <a:noFill/>
        </p:spPr>
        <p:txBody>
          <a:bodyPr wrap="square" rtlCol="0">
            <a:spAutoFit/>
          </a:bodyPr>
          <a:lstStyle/>
          <a:p>
            <a:r>
              <a:rPr lang="el-GR" dirty="0">
                <a:solidFill>
                  <a:schemeClr val="accent1">
                    <a:lumMod val="75000"/>
                  </a:schemeClr>
                </a:solidFill>
              </a:rPr>
              <a:t>Ερμίνα</a:t>
            </a:r>
          </a:p>
        </p:txBody>
      </p:sp>
    </p:spTree>
    <p:extLst>
      <p:ext uri="{BB962C8B-B14F-4D97-AF65-F5344CB8AC3E}">
        <p14:creationId xmlns:p14="http://schemas.microsoft.com/office/powerpoint/2010/main" val="921569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DADEA-1F81-DA84-AFC5-B9646E15B265}"/>
              </a:ext>
            </a:extLst>
          </p:cNvPr>
          <p:cNvSpPr txBox="1"/>
          <p:nvPr/>
        </p:nvSpPr>
        <p:spPr>
          <a:xfrm>
            <a:off x="3417570" y="514350"/>
            <a:ext cx="5074920" cy="523220"/>
          </a:xfrm>
          <a:prstGeom prst="rect">
            <a:avLst/>
          </a:prstGeom>
          <a:noFill/>
        </p:spPr>
        <p:txBody>
          <a:bodyPr wrap="square" rtlCol="0">
            <a:spAutoFit/>
          </a:bodyPr>
          <a:lstStyle/>
          <a:p>
            <a:r>
              <a:rPr lang="el-GR" sz="2800" dirty="0">
                <a:solidFill>
                  <a:schemeClr val="accent1">
                    <a:lumMod val="75000"/>
                  </a:schemeClr>
                </a:solidFill>
              </a:rPr>
              <a:t>Ο ΝΟΤΙΟΣ ΠΟΛΟΣ (ΑΝΤΑΡΚΤΙΚΗ)</a:t>
            </a:r>
          </a:p>
        </p:txBody>
      </p:sp>
      <p:sp>
        <p:nvSpPr>
          <p:cNvPr id="3" name="TextBox 2">
            <a:extLst>
              <a:ext uri="{FF2B5EF4-FFF2-40B4-BE49-F238E27FC236}">
                <a16:creationId xmlns:a16="http://schemas.microsoft.com/office/drawing/2014/main" id="{F973695D-9251-8B6F-33A0-822CACDE1F66}"/>
              </a:ext>
            </a:extLst>
          </p:cNvPr>
          <p:cNvSpPr txBox="1"/>
          <p:nvPr/>
        </p:nvSpPr>
        <p:spPr>
          <a:xfrm>
            <a:off x="2485679" y="1321490"/>
            <a:ext cx="7902285" cy="4524315"/>
          </a:xfrm>
          <a:prstGeom prst="rect">
            <a:avLst/>
          </a:prstGeom>
          <a:noFill/>
        </p:spPr>
        <p:txBody>
          <a:bodyPr wrap="square" rtlCol="0">
            <a:spAutoFit/>
          </a:bodyPr>
          <a:lstStyle/>
          <a:p>
            <a:r>
              <a:rPr lang="el-GR" sz="1600" dirty="0"/>
              <a:t>Η Ανταρκτική αποτελεί τη νοτιότερη ήπειρο στον πλανήτη, στην οποία βρίσκεται ο γεωγραφικός Νότιος Πόλος. Εντοπίζεται στη </a:t>
            </a:r>
            <a:r>
              <a:rPr lang="el-GR" sz="1600" dirty="0" err="1"/>
              <a:t>νοτιοκεντρική</a:t>
            </a:r>
            <a:r>
              <a:rPr lang="el-GR" sz="1600" dirty="0"/>
              <a:t> περιοχή του Νοτίου Ημισφαιρίου και περιβάλλεται από τον Νότιο ωκεανό. Με έκταση 14 εκατομμυρίων τετραγωνικών χιλιομέτρων, αποτελεί την πέμπτη μεγαλύτερη ηπειρωτική μάζα. Για να το συγκρίνουμε, η Ανταρκτική είναι διπλάσια από το μέγεθος της Αυστραλίας.</a:t>
            </a:r>
          </a:p>
          <a:p>
            <a:endParaRPr lang="el-GR" sz="1600" dirty="0"/>
          </a:p>
          <a:p>
            <a:r>
              <a:rPr lang="el-GR" sz="1600" dirty="0"/>
              <a:t>Περίπου το 98% της επιφάνειάς της καλύπτεται από πάγο με μέσο πάχος τουλάχιστον 1,9 χιλιομέτρων. Είναι η πιο κρύα, ξηρή και ανεμώδης ήπειρος, ενώ διακρίνεται και για το υψηλότερο μέσο υψόμετρο σε σχέση με άλλες ηπείρους. Θεωρείται έρημος, με ελάχιστες ετήσιες κατακρημνίσεις περίπου 200 </a:t>
            </a:r>
            <a:r>
              <a:rPr lang="el-GR" sz="1600" dirty="0" err="1"/>
              <a:t>mm</a:t>
            </a:r>
            <a:r>
              <a:rPr lang="el-GR" sz="1600" dirty="0"/>
              <a:t> κατά μήκος των ακτών και ακόμη λιγότερες στο εσωτερικό. Η θερμοκρασία στην Ανταρκτική έχει φτάσει ακόμη και τους -93 °C.</a:t>
            </a:r>
          </a:p>
          <a:p>
            <a:endParaRPr lang="el-GR" sz="1600" dirty="0"/>
          </a:p>
          <a:p>
            <a:r>
              <a:rPr lang="el-GR" sz="1600" dirty="0"/>
              <a:t>Δεν υπάρχουν μόνιμοι κάτοικοι, αλλά υπάρχουν περίπου 1.000 έως 5.000 άνθρωποι που ζουν σε ερευνητικούς σταθμούς κατά τη διάρκεια του έτους. Μόνο ειδικά προσαρμοσμένοι οργανισμοί μπορούν να επιβιώσουν σε αυτό το αντίξοο κλίμα, συμπεριλαμβανομένων πολλών ειδών </a:t>
            </a:r>
            <a:r>
              <a:rPr lang="el-GR" sz="1600" dirty="0" err="1"/>
              <a:t>φυκών</a:t>
            </a:r>
            <a:r>
              <a:rPr lang="el-GR" sz="1600" dirty="0"/>
              <a:t>, ζώων (όπως </a:t>
            </a:r>
            <a:r>
              <a:rPr lang="el-GR" sz="1600" dirty="0" err="1"/>
              <a:t>ακάρεα</a:t>
            </a:r>
            <a:r>
              <a:rPr lang="el-GR" sz="1600" dirty="0"/>
              <a:t>, νηματώδη, πιγκουΐνοι, φώκιες και </a:t>
            </a:r>
            <a:r>
              <a:rPr lang="el-GR" sz="1600" dirty="0" err="1"/>
              <a:t>βραδύπορα</a:t>
            </a:r>
            <a:r>
              <a:rPr lang="el-GR" sz="1600" dirty="0"/>
              <a:t>), βακτηρίων, μυκήτων, φυτών και πρωτόζωων. Η βλάστηση, όταν υπάρχει, είναι τύπου τούνδρα ( </a:t>
            </a:r>
            <a:r>
              <a:rPr lang="el-GR" sz="1600" dirty="0" err="1"/>
              <a:t>Κατσουράς</a:t>
            </a:r>
            <a:r>
              <a:rPr lang="el-GR" sz="1600" dirty="0"/>
              <a:t> κ.α., 2020)</a:t>
            </a:r>
          </a:p>
        </p:txBody>
      </p:sp>
      <p:pic>
        <p:nvPicPr>
          <p:cNvPr id="4" name="Εικόνα 3">
            <a:extLst>
              <a:ext uri="{FF2B5EF4-FFF2-40B4-BE49-F238E27FC236}">
                <a16:creationId xmlns:a16="http://schemas.microsoft.com/office/drawing/2014/main" id="{A80112C4-23D3-C8FD-DAB4-190C4B74AD97}"/>
              </a:ext>
            </a:extLst>
          </p:cNvPr>
          <p:cNvPicPr>
            <a:picLocks noChangeAspect="1"/>
          </p:cNvPicPr>
          <p:nvPr/>
        </p:nvPicPr>
        <p:blipFill>
          <a:blip r:embed="rId3"/>
          <a:stretch>
            <a:fillRect/>
          </a:stretch>
        </p:blipFill>
        <p:spPr>
          <a:xfrm>
            <a:off x="0" y="1321490"/>
            <a:ext cx="2485680" cy="1746929"/>
          </a:xfrm>
          <a:prstGeom prst="rect">
            <a:avLst/>
          </a:prstGeom>
        </p:spPr>
      </p:pic>
    </p:spTree>
    <p:extLst>
      <p:ext uri="{BB962C8B-B14F-4D97-AF65-F5344CB8AC3E}">
        <p14:creationId xmlns:p14="http://schemas.microsoft.com/office/powerpoint/2010/main" val="111025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AE2F80-9F15-8E6F-3D36-B9B9AC76E9A4}"/>
              </a:ext>
            </a:extLst>
          </p:cNvPr>
          <p:cNvSpPr txBox="1"/>
          <p:nvPr/>
        </p:nvSpPr>
        <p:spPr>
          <a:xfrm>
            <a:off x="3110865" y="395389"/>
            <a:ext cx="7383780" cy="769441"/>
          </a:xfrm>
          <a:prstGeom prst="rect">
            <a:avLst/>
          </a:prstGeom>
          <a:noFill/>
        </p:spPr>
        <p:txBody>
          <a:bodyPr wrap="square" rtlCol="0">
            <a:spAutoFit/>
          </a:bodyPr>
          <a:lstStyle/>
          <a:p>
            <a:r>
              <a:rPr lang="el-GR" sz="4400" dirty="0">
                <a:solidFill>
                  <a:schemeClr val="accent5"/>
                </a:solidFill>
              </a:rPr>
              <a:t>Τα ζώα της Ανταρκτικής</a:t>
            </a:r>
          </a:p>
        </p:txBody>
      </p:sp>
      <p:pic>
        <p:nvPicPr>
          <p:cNvPr id="3" name="Εικόνα 2">
            <a:extLst>
              <a:ext uri="{FF2B5EF4-FFF2-40B4-BE49-F238E27FC236}">
                <a16:creationId xmlns:a16="http://schemas.microsoft.com/office/drawing/2014/main" id="{746193A8-C47B-9D15-EB4A-DB124DBD4DB3}"/>
              </a:ext>
            </a:extLst>
          </p:cNvPr>
          <p:cNvPicPr>
            <a:picLocks noChangeAspect="1"/>
          </p:cNvPicPr>
          <p:nvPr/>
        </p:nvPicPr>
        <p:blipFill>
          <a:blip r:embed="rId2"/>
          <a:stretch>
            <a:fillRect/>
          </a:stretch>
        </p:blipFill>
        <p:spPr>
          <a:xfrm>
            <a:off x="1910715" y="1964308"/>
            <a:ext cx="2400300" cy="1685925"/>
          </a:xfrm>
          <a:prstGeom prst="rect">
            <a:avLst/>
          </a:prstGeom>
        </p:spPr>
      </p:pic>
      <p:sp>
        <p:nvSpPr>
          <p:cNvPr id="4" name="TextBox 3">
            <a:extLst>
              <a:ext uri="{FF2B5EF4-FFF2-40B4-BE49-F238E27FC236}">
                <a16:creationId xmlns:a16="http://schemas.microsoft.com/office/drawing/2014/main" id="{C168CA58-3409-3591-37E6-14A594C78059}"/>
              </a:ext>
            </a:extLst>
          </p:cNvPr>
          <p:cNvSpPr txBox="1"/>
          <p:nvPr/>
        </p:nvSpPr>
        <p:spPr>
          <a:xfrm>
            <a:off x="1874520" y="1523314"/>
            <a:ext cx="2068830" cy="369332"/>
          </a:xfrm>
          <a:prstGeom prst="rect">
            <a:avLst/>
          </a:prstGeom>
          <a:noFill/>
        </p:spPr>
        <p:txBody>
          <a:bodyPr wrap="square" rtlCol="0">
            <a:spAutoFit/>
          </a:bodyPr>
          <a:lstStyle/>
          <a:p>
            <a:r>
              <a:rPr lang="el-GR" dirty="0">
                <a:solidFill>
                  <a:schemeClr val="accent1"/>
                </a:solidFill>
              </a:rPr>
              <a:t> Πιγκουίνος</a:t>
            </a:r>
          </a:p>
        </p:txBody>
      </p:sp>
      <p:pic>
        <p:nvPicPr>
          <p:cNvPr id="5" name="Εικόνα 4">
            <a:extLst>
              <a:ext uri="{FF2B5EF4-FFF2-40B4-BE49-F238E27FC236}">
                <a16:creationId xmlns:a16="http://schemas.microsoft.com/office/drawing/2014/main" id="{03B4850E-BF5F-FB5B-B300-A59F33D0F22C}"/>
              </a:ext>
            </a:extLst>
          </p:cNvPr>
          <p:cNvPicPr>
            <a:picLocks noChangeAspect="1"/>
          </p:cNvPicPr>
          <p:nvPr/>
        </p:nvPicPr>
        <p:blipFill>
          <a:blip r:embed="rId3"/>
          <a:stretch>
            <a:fillRect/>
          </a:stretch>
        </p:blipFill>
        <p:spPr>
          <a:xfrm>
            <a:off x="4658678" y="2007868"/>
            <a:ext cx="2400300" cy="1685925"/>
          </a:xfrm>
          <a:prstGeom prst="rect">
            <a:avLst/>
          </a:prstGeom>
        </p:spPr>
      </p:pic>
      <p:sp>
        <p:nvSpPr>
          <p:cNvPr id="6" name="TextBox 5">
            <a:extLst>
              <a:ext uri="{FF2B5EF4-FFF2-40B4-BE49-F238E27FC236}">
                <a16:creationId xmlns:a16="http://schemas.microsoft.com/office/drawing/2014/main" id="{EF46D182-49F8-1EBF-16CF-03159A95CAB5}"/>
              </a:ext>
            </a:extLst>
          </p:cNvPr>
          <p:cNvSpPr txBox="1"/>
          <p:nvPr/>
        </p:nvSpPr>
        <p:spPr>
          <a:xfrm>
            <a:off x="4658678" y="1523314"/>
            <a:ext cx="2565082" cy="369332"/>
          </a:xfrm>
          <a:prstGeom prst="rect">
            <a:avLst/>
          </a:prstGeom>
          <a:noFill/>
        </p:spPr>
        <p:txBody>
          <a:bodyPr wrap="square" rtlCol="0">
            <a:spAutoFit/>
          </a:bodyPr>
          <a:lstStyle/>
          <a:p>
            <a:r>
              <a:rPr lang="el-GR" dirty="0">
                <a:solidFill>
                  <a:schemeClr val="accent1"/>
                </a:solidFill>
              </a:rPr>
              <a:t> Θαλάσσιος ελέφαντας</a:t>
            </a:r>
          </a:p>
        </p:txBody>
      </p:sp>
      <p:pic>
        <p:nvPicPr>
          <p:cNvPr id="7" name="Εικόνα 6">
            <a:extLst>
              <a:ext uri="{FF2B5EF4-FFF2-40B4-BE49-F238E27FC236}">
                <a16:creationId xmlns:a16="http://schemas.microsoft.com/office/drawing/2014/main" id="{A9D55A7A-9D4A-B922-8A4E-19799F0921E3}"/>
              </a:ext>
            </a:extLst>
          </p:cNvPr>
          <p:cNvPicPr>
            <a:picLocks noChangeAspect="1"/>
          </p:cNvPicPr>
          <p:nvPr/>
        </p:nvPicPr>
        <p:blipFill>
          <a:blip r:embed="rId4"/>
          <a:stretch>
            <a:fillRect/>
          </a:stretch>
        </p:blipFill>
        <p:spPr>
          <a:xfrm>
            <a:off x="7840980" y="2007868"/>
            <a:ext cx="2400300" cy="1676400"/>
          </a:xfrm>
          <a:prstGeom prst="rect">
            <a:avLst/>
          </a:prstGeom>
        </p:spPr>
      </p:pic>
      <p:sp>
        <p:nvSpPr>
          <p:cNvPr id="8" name="TextBox 7">
            <a:extLst>
              <a:ext uri="{FF2B5EF4-FFF2-40B4-BE49-F238E27FC236}">
                <a16:creationId xmlns:a16="http://schemas.microsoft.com/office/drawing/2014/main" id="{5A4350EE-EDF2-9532-B838-F106E76B5CE8}"/>
              </a:ext>
            </a:extLst>
          </p:cNvPr>
          <p:cNvSpPr txBox="1"/>
          <p:nvPr/>
        </p:nvSpPr>
        <p:spPr>
          <a:xfrm>
            <a:off x="8488682" y="1523314"/>
            <a:ext cx="2306955" cy="369332"/>
          </a:xfrm>
          <a:prstGeom prst="rect">
            <a:avLst/>
          </a:prstGeom>
          <a:noFill/>
        </p:spPr>
        <p:txBody>
          <a:bodyPr wrap="square" rtlCol="0">
            <a:spAutoFit/>
          </a:bodyPr>
          <a:lstStyle/>
          <a:p>
            <a:r>
              <a:rPr lang="el-GR" dirty="0">
                <a:solidFill>
                  <a:schemeClr val="accent1"/>
                </a:solidFill>
              </a:rPr>
              <a:t> Φώκια</a:t>
            </a:r>
          </a:p>
        </p:txBody>
      </p:sp>
      <p:pic>
        <p:nvPicPr>
          <p:cNvPr id="9" name="Εικόνα 8">
            <a:extLst>
              <a:ext uri="{FF2B5EF4-FFF2-40B4-BE49-F238E27FC236}">
                <a16:creationId xmlns:a16="http://schemas.microsoft.com/office/drawing/2014/main" id="{42720730-4821-FF8D-1137-528C8B3B90E6}"/>
              </a:ext>
            </a:extLst>
          </p:cNvPr>
          <p:cNvPicPr>
            <a:picLocks noChangeAspect="1"/>
          </p:cNvPicPr>
          <p:nvPr/>
        </p:nvPicPr>
        <p:blipFill>
          <a:blip r:embed="rId5"/>
          <a:stretch>
            <a:fillRect/>
          </a:stretch>
        </p:blipFill>
        <p:spPr>
          <a:xfrm>
            <a:off x="4625340" y="4410761"/>
            <a:ext cx="2466975" cy="1847850"/>
          </a:xfrm>
          <a:prstGeom prst="rect">
            <a:avLst/>
          </a:prstGeom>
        </p:spPr>
      </p:pic>
      <p:sp>
        <p:nvSpPr>
          <p:cNvPr id="10" name="TextBox 9">
            <a:extLst>
              <a:ext uri="{FF2B5EF4-FFF2-40B4-BE49-F238E27FC236}">
                <a16:creationId xmlns:a16="http://schemas.microsoft.com/office/drawing/2014/main" id="{CD2D55AD-760A-15E3-EDC4-F513C3A123ED}"/>
              </a:ext>
            </a:extLst>
          </p:cNvPr>
          <p:cNvSpPr txBox="1"/>
          <p:nvPr/>
        </p:nvSpPr>
        <p:spPr>
          <a:xfrm>
            <a:off x="5463540" y="4041429"/>
            <a:ext cx="1451610" cy="369332"/>
          </a:xfrm>
          <a:prstGeom prst="rect">
            <a:avLst/>
          </a:prstGeom>
          <a:noFill/>
        </p:spPr>
        <p:txBody>
          <a:bodyPr wrap="square" rtlCol="0">
            <a:spAutoFit/>
          </a:bodyPr>
          <a:lstStyle/>
          <a:p>
            <a:r>
              <a:rPr lang="el-GR" dirty="0" err="1">
                <a:solidFill>
                  <a:schemeClr val="accent1"/>
                </a:solidFill>
              </a:rPr>
              <a:t>Όρκα</a:t>
            </a:r>
            <a:endParaRPr lang="el-GR" dirty="0">
              <a:solidFill>
                <a:schemeClr val="accent1"/>
              </a:solidFill>
            </a:endParaRPr>
          </a:p>
        </p:txBody>
      </p:sp>
      <p:pic>
        <p:nvPicPr>
          <p:cNvPr id="11" name="Εικόνα 10">
            <a:extLst>
              <a:ext uri="{FF2B5EF4-FFF2-40B4-BE49-F238E27FC236}">
                <a16:creationId xmlns:a16="http://schemas.microsoft.com/office/drawing/2014/main" id="{D359E688-ACCC-1F27-95A0-28BB0CD0E1E8}"/>
              </a:ext>
            </a:extLst>
          </p:cNvPr>
          <p:cNvPicPr>
            <a:picLocks noChangeAspect="1"/>
          </p:cNvPicPr>
          <p:nvPr/>
        </p:nvPicPr>
        <p:blipFill>
          <a:blip r:embed="rId6"/>
          <a:stretch>
            <a:fillRect/>
          </a:stretch>
        </p:blipFill>
        <p:spPr>
          <a:xfrm>
            <a:off x="1874520" y="4410761"/>
            <a:ext cx="2400300" cy="1847850"/>
          </a:xfrm>
          <a:prstGeom prst="rect">
            <a:avLst/>
          </a:prstGeom>
        </p:spPr>
      </p:pic>
      <p:sp>
        <p:nvSpPr>
          <p:cNvPr id="12" name="TextBox 11">
            <a:extLst>
              <a:ext uri="{FF2B5EF4-FFF2-40B4-BE49-F238E27FC236}">
                <a16:creationId xmlns:a16="http://schemas.microsoft.com/office/drawing/2014/main" id="{3AD3E36F-8802-7C48-B3ED-7648141E1360}"/>
              </a:ext>
            </a:extLst>
          </p:cNvPr>
          <p:cNvSpPr txBox="1"/>
          <p:nvPr/>
        </p:nvSpPr>
        <p:spPr>
          <a:xfrm>
            <a:off x="2297430" y="4041429"/>
            <a:ext cx="1760220" cy="369332"/>
          </a:xfrm>
          <a:prstGeom prst="rect">
            <a:avLst/>
          </a:prstGeom>
          <a:noFill/>
        </p:spPr>
        <p:txBody>
          <a:bodyPr wrap="square" rtlCol="0">
            <a:spAutoFit/>
          </a:bodyPr>
          <a:lstStyle/>
          <a:p>
            <a:r>
              <a:rPr lang="el-GR" dirty="0">
                <a:solidFill>
                  <a:schemeClr val="accent1"/>
                </a:solidFill>
              </a:rPr>
              <a:t>Φάλαινα</a:t>
            </a:r>
          </a:p>
        </p:txBody>
      </p:sp>
      <p:pic>
        <p:nvPicPr>
          <p:cNvPr id="13" name="Εικόνα 12">
            <a:extLst>
              <a:ext uri="{FF2B5EF4-FFF2-40B4-BE49-F238E27FC236}">
                <a16:creationId xmlns:a16="http://schemas.microsoft.com/office/drawing/2014/main" id="{275B0BC7-F99B-CBCF-4775-114CD179AD32}"/>
              </a:ext>
            </a:extLst>
          </p:cNvPr>
          <p:cNvPicPr>
            <a:picLocks noChangeAspect="1"/>
          </p:cNvPicPr>
          <p:nvPr/>
        </p:nvPicPr>
        <p:blipFill>
          <a:blip r:embed="rId7"/>
          <a:stretch>
            <a:fillRect/>
          </a:stretch>
        </p:blipFill>
        <p:spPr>
          <a:xfrm>
            <a:off x="7802882" y="4410760"/>
            <a:ext cx="2438398" cy="1847849"/>
          </a:xfrm>
          <a:prstGeom prst="rect">
            <a:avLst/>
          </a:prstGeom>
        </p:spPr>
      </p:pic>
      <p:sp>
        <p:nvSpPr>
          <p:cNvPr id="14" name="TextBox 13">
            <a:extLst>
              <a:ext uri="{FF2B5EF4-FFF2-40B4-BE49-F238E27FC236}">
                <a16:creationId xmlns:a16="http://schemas.microsoft.com/office/drawing/2014/main" id="{4C14FEA6-0A81-DE8E-6E24-CD8579A3BBC9}"/>
              </a:ext>
            </a:extLst>
          </p:cNvPr>
          <p:cNvSpPr txBox="1"/>
          <p:nvPr/>
        </p:nvSpPr>
        <p:spPr>
          <a:xfrm>
            <a:off x="7726683" y="4041429"/>
            <a:ext cx="3360420" cy="369332"/>
          </a:xfrm>
          <a:prstGeom prst="rect">
            <a:avLst/>
          </a:prstGeom>
          <a:noFill/>
        </p:spPr>
        <p:txBody>
          <a:bodyPr wrap="square" rtlCol="0">
            <a:spAutoFit/>
          </a:bodyPr>
          <a:lstStyle/>
          <a:p>
            <a:r>
              <a:rPr lang="el-GR" dirty="0" err="1">
                <a:solidFill>
                  <a:schemeClr val="accent1"/>
                </a:solidFill>
              </a:rPr>
              <a:t>Κρίλ</a:t>
            </a:r>
            <a:r>
              <a:rPr lang="el-GR" dirty="0">
                <a:solidFill>
                  <a:schemeClr val="accent1"/>
                </a:solidFill>
              </a:rPr>
              <a:t> της Ανταρκτικής</a:t>
            </a:r>
          </a:p>
        </p:txBody>
      </p:sp>
    </p:spTree>
    <p:extLst>
      <p:ext uri="{BB962C8B-B14F-4D97-AF65-F5344CB8AC3E}">
        <p14:creationId xmlns:p14="http://schemas.microsoft.com/office/powerpoint/2010/main" val="169779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47C8FA-0440-5EE8-E2CA-643F702415CE}"/>
              </a:ext>
            </a:extLst>
          </p:cNvPr>
          <p:cNvSpPr txBox="1"/>
          <p:nvPr/>
        </p:nvSpPr>
        <p:spPr>
          <a:xfrm>
            <a:off x="1935480" y="1260455"/>
            <a:ext cx="6096000" cy="1200329"/>
          </a:xfrm>
          <a:prstGeom prst="rect">
            <a:avLst/>
          </a:prstGeom>
          <a:noFill/>
        </p:spPr>
        <p:txBody>
          <a:bodyPr wrap="square">
            <a:spAutoFit/>
          </a:bodyPr>
          <a:lstStyle/>
          <a:p>
            <a:r>
              <a:rPr lang="el-GR" dirty="0" err="1"/>
              <a:t>Κουτσουράς</a:t>
            </a:r>
            <a:r>
              <a:rPr lang="el-GR" dirty="0"/>
              <a:t>, Χ., Κωνσταντινίδης, Γ., &amp; </a:t>
            </a:r>
            <a:r>
              <a:rPr lang="el-GR" dirty="0" err="1"/>
              <a:t>Ζαρφτζιάν</a:t>
            </a:r>
            <a:r>
              <a:rPr lang="el-GR" dirty="0"/>
              <a:t>, Μ. (2020). Ζωή στην Ανταρκτική. </a:t>
            </a:r>
            <a:r>
              <a:rPr lang="en-US" dirty="0"/>
              <a:t>Open Schools Journal for Open Science, 3(8). </a:t>
            </a:r>
            <a:r>
              <a:rPr lang="en-US" dirty="0">
                <a:hlinkClick r:id="rId2"/>
              </a:rPr>
              <a:t>https://doi.org/10.12681/osj.24377</a:t>
            </a:r>
            <a:endParaRPr lang="el-GR" dirty="0"/>
          </a:p>
          <a:p>
            <a:endParaRPr lang="el-GR" dirty="0"/>
          </a:p>
        </p:txBody>
      </p:sp>
      <p:sp>
        <p:nvSpPr>
          <p:cNvPr id="5" name="TextBox 4">
            <a:extLst>
              <a:ext uri="{FF2B5EF4-FFF2-40B4-BE49-F238E27FC236}">
                <a16:creationId xmlns:a16="http://schemas.microsoft.com/office/drawing/2014/main" id="{ACC94394-A1E0-49A5-4883-BEC445C4F8DF}"/>
              </a:ext>
            </a:extLst>
          </p:cNvPr>
          <p:cNvSpPr txBox="1"/>
          <p:nvPr/>
        </p:nvSpPr>
        <p:spPr>
          <a:xfrm>
            <a:off x="4053840" y="624840"/>
            <a:ext cx="2804160" cy="461665"/>
          </a:xfrm>
          <a:prstGeom prst="rect">
            <a:avLst/>
          </a:prstGeom>
          <a:noFill/>
        </p:spPr>
        <p:txBody>
          <a:bodyPr wrap="square" rtlCol="0">
            <a:spAutoFit/>
          </a:bodyPr>
          <a:lstStyle/>
          <a:p>
            <a:r>
              <a:rPr lang="el-GR" sz="2400" dirty="0"/>
              <a:t>Βιβλιογραφία</a:t>
            </a:r>
          </a:p>
        </p:txBody>
      </p:sp>
      <p:sp>
        <p:nvSpPr>
          <p:cNvPr id="6" name="TextBox 5">
            <a:extLst>
              <a:ext uri="{FF2B5EF4-FFF2-40B4-BE49-F238E27FC236}">
                <a16:creationId xmlns:a16="http://schemas.microsoft.com/office/drawing/2014/main" id="{619BA6F8-59D7-0E2D-F746-7469DEA755B3}"/>
              </a:ext>
            </a:extLst>
          </p:cNvPr>
          <p:cNvSpPr txBox="1"/>
          <p:nvPr/>
        </p:nvSpPr>
        <p:spPr>
          <a:xfrm>
            <a:off x="1935480" y="2910840"/>
            <a:ext cx="8702040" cy="646331"/>
          </a:xfrm>
          <a:prstGeom prst="rect">
            <a:avLst/>
          </a:prstGeom>
          <a:noFill/>
        </p:spPr>
        <p:txBody>
          <a:bodyPr wrap="square" rtlCol="0">
            <a:spAutoFit/>
          </a:bodyPr>
          <a:lstStyle/>
          <a:p>
            <a:r>
              <a:rPr lang="el-GR" dirty="0"/>
              <a:t>Αρκτική, ( 2023, Δεκέμβριος 5. Στην </a:t>
            </a:r>
            <a:r>
              <a:rPr lang="el-GR" dirty="0" err="1"/>
              <a:t>βικιπαιδεία</a:t>
            </a:r>
            <a:r>
              <a:rPr lang="el-GR" dirty="0"/>
              <a:t>.</a:t>
            </a:r>
            <a:endParaRPr lang="en-US" dirty="0"/>
          </a:p>
          <a:p>
            <a:r>
              <a:rPr lang="en-US" dirty="0"/>
              <a:t>https://el.wikipedia.org/wiki/%CE%91%CF%81%CE%BA%CF%84%CE%B9%CE%BA%CE%AE</a:t>
            </a:r>
            <a:endParaRPr lang="el-GR" dirty="0"/>
          </a:p>
        </p:txBody>
      </p:sp>
    </p:spTree>
    <p:extLst>
      <p:ext uri="{BB962C8B-B14F-4D97-AF65-F5344CB8AC3E}">
        <p14:creationId xmlns:p14="http://schemas.microsoft.com/office/powerpoint/2010/main" val="185692291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578</Words>
  <Application>Microsoft Office PowerPoint</Application>
  <PresentationFormat>Ευρεία οθόνη</PresentationFormat>
  <Paragraphs>33</Paragraphs>
  <Slides>6</Slides>
  <Notes>2</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vt:i4>
      </vt:variant>
    </vt:vector>
  </HeadingPairs>
  <TitlesOfParts>
    <vt:vector size="10" baseType="lpstr">
      <vt:lpstr>Arial</vt:lpstr>
      <vt:lpstr>Calibri</vt:lpstr>
      <vt:lpstr>Calibri Light</vt:lpstr>
      <vt:lpstr>Θέμα του Office</vt:lpstr>
      <vt:lpstr>Τα ζώα των πάγων</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ζώα των πάγων</dc:title>
  <dc:creator>ΘΕΟΔΩΡΑ ΤΡΙΑΝΤΑΦΥΛΛΙΔΟΥ</dc:creator>
  <cp:lastModifiedBy>ΘΕΟΔΩΡΑ ΤΡΙΑΝΤΑΦΥΛΛΙΔΟΥ</cp:lastModifiedBy>
  <cp:revision>1</cp:revision>
  <dcterms:created xsi:type="dcterms:W3CDTF">2023-12-05T16:04:45Z</dcterms:created>
  <dcterms:modified xsi:type="dcterms:W3CDTF">2023-12-05T17:36:49Z</dcterms:modified>
</cp:coreProperties>
</file>